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4"/>
  </p:notesMasterIdLst>
  <p:sldIdLst>
    <p:sldId id="256" r:id="rId2"/>
    <p:sldId id="283" r:id="rId3"/>
    <p:sldId id="267" r:id="rId4"/>
    <p:sldId id="282" r:id="rId5"/>
    <p:sldId id="259" r:id="rId6"/>
    <p:sldId id="274" r:id="rId7"/>
    <p:sldId id="268" r:id="rId8"/>
    <p:sldId id="284" r:id="rId9"/>
    <p:sldId id="275" r:id="rId10"/>
    <p:sldId id="285" r:id="rId11"/>
    <p:sldId id="276" r:id="rId12"/>
    <p:sldId id="288" r:id="rId13"/>
    <p:sldId id="277" r:id="rId14"/>
    <p:sldId id="262" r:id="rId15"/>
    <p:sldId id="278" r:id="rId16"/>
    <p:sldId id="287" r:id="rId17"/>
    <p:sldId id="286" r:id="rId18"/>
    <p:sldId id="281" r:id="rId19"/>
    <p:sldId id="264" r:id="rId20"/>
    <p:sldId id="289" r:id="rId21"/>
    <p:sldId id="291"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C48B"/>
    <a:srgbClr val="85C7F2"/>
    <a:srgbClr val="ABEDAE"/>
    <a:srgbClr val="FF00FF"/>
    <a:srgbClr val="FFFFFF"/>
    <a:srgbClr val="57F7AA"/>
    <a:srgbClr val="006B37"/>
    <a:srgbClr val="E8A54D"/>
    <a:srgbClr val="E8B074"/>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0D719-D404-F53F-48F8-58C4F6129A2A}" v="4" dt="2023-11-23T20:47:14.888"/>
    <p1510:client id="{17049367-1C76-CC85-37EC-3657F8762E05}" v="4" dt="2023-11-23T18:18:19.885"/>
    <p1510:client id="{AAABB2EA-F6AC-7139-AF06-179EA449A0BD}" v="291" dt="2023-11-23T21:36:38.298"/>
    <p1510:client id="{C0C9D8F6-A235-72D9-05E5-3F8C32332EA7}" v="6" dt="2023-11-23T21:15:53.446"/>
    <p1510:client id="{C95AE22D-D148-4860-8827-5EECB66EF258}" v="10807" dt="2023-11-24T05:29:53.778"/>
    <p1510:client id="{D5425E1C-4ADC-47D9-9575-C230FA6DBC81}" v="552" dt="2023-11-24T05:26:52.695"/>
    <p1510:client id="{D7BFD1B0-4A0C-46BC-A347-79FB603AD977}" v="390" dt="2023-11-24T03:08:09.761"/>
    <p1510:client id="{DA34D303-E6A7-4481-8F0A-3EA3EC0344B6}" v="9" dt="2023-11-24T17:44:42.487"/>
    <p1510:client id="{DDBB81BB-4DEE-40FC-87AD-0F64F0C08F9E}" v="263" dt="2023-11-24T04:17:41.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itaben Upendrabhai Bhatt" userId="S::w0814912@myscc.ca::b2ee6f17-ead3-44f3-a08e-58dbdd1b5f25" providerId="AD" clId="Web-{C0C9D8F6-A235-72D9-05E5-3F8C32332EA7}"/>
    <pc:docChg chg="modSld">
      <pc:chgData name="Bhavitaben Upendrabhai Bhatt" userId="S::w0814912@myscc.ca::b2ee6f17-ead3-44f3-a08e-58dbdd1b5f25" providerId="AD" clId="Web-{C0C9D8F6-A235-72D9-05E5-3F8C32332EA7}" dt="2023-11-23T21:15:53.446" v="5"/>
      <pc:docMkLst>
        <pc:docMk/>
      </pc:docMkLst>
      <pc:sldChg chg="addSp delSp modSp">
        <pc:chgData name="Bhavitaben Upendrabhai Bhatt" userId="S::w0814912@myscc.ca::b2ee6f17-ead3-44f3-a08e-58dbdd1b5f25" providerId="AD" clId="Web-{C0C9D8F6-A235-72D9-05E5-3F8C32332EA7}" dt="2023-11-23T21:15:53.446" v="5"/>
        <pc:sldMkLst>
          <pc:docMk/>
          <pc:sldMk cId="3493217361" sldId="283"/>
        </pc:sldMkLst>
        <pc:spChg chg="add del">
          <ac:chgData name="Bhavitaben Upendrabhai Bhatt" userId="S::w0814912@myscc.ca::b2ee6f17-ead3-44f3-a08e-58dbdd1b5f25" providerId="AD" clId="Web-{C0C9D8F6-A235-72D9-05E5-3F8C32332EA7}" dt="2023-11-23T21:15:53.446" v="5"/>
          <ac:spMkLst>
            <pc:docMk/>
            <pc:sldMk cId="3493217361" sldId="283"/>
            <ac:spMk id="3" creationId="{695A1FEC-B756-BD9E-4843-3EB85DA06F87}"/>
          </ac:spMkLst>
        </pc:spChg>
        <pc:picChg chg="add mod">
          <ac:chgData name="Bhavitaben Upendrabhai Bhatt" userId="S::w0814912@myscc.ca::b2ee6f17-ead3-44f3-a08e-58dbdd1b5f25" providerId="AD" clId="Web-{C0C9D8F6-A235-72D9-05E5-3F8C32332EA7}" dt="2023-11-23T21:10:30.290" v="1" actId="1076"/>
          <ac:picMkLst>
            <pc:docMk/>
            <pc:sldMk cId="3493217361" sldId="283"/>
            <ac:picMk id="3" creationId="{099AFC29-4A50-FFC2-9166-BE26A357B3FF}"/>
          </ac:picMkLst>
        </pc:picChg>
        <pc:picChg chg="add mod">
          <ac:chgData name="Bhavitaben Upendrabhai Bhatt" userId="S::w0814912@myscc.ca::b2ee6f17-ead3-44f3-a08e-58dbdd1b5f25" providerId="AD" clId="Web-{C0C9D8F6-A235-72D9-05E5-3F8C32332EA7}" dt="2023-11-23T21:14:54.087" v="3" actId="14100"/>
          <ac:picMkLst>
            <pc:docMk/>
            <pc:sldMk cId="3493217361" sldId="283"/>
            <ac:picMk id="6" creationId="{311F8388-7104-73AA-9FD8-CF68178EDF60}"/>
          </ac:picMkLst>
        </pc:picChg>
      </pc:sldChg>
    </pc:docChg>
  </pc:docChgLst>
  <pc:docChgLst>
    <pc:chgData name="Veera Santhosh Kumar Narapareddy" userId="2ce120d0-a514-427e-8be7-eb7cb8c20922" providerId="ADAL" clId="{2974295C-45FF-4414-9F45-CB672A7A47B3}"/>
    <pc:docChg chg="undo custSel addSld modSld">
      <pc:chgData name="Veera Santhosh Kumar Narapareddy" userId="2ce120d0-a514-427e-8be7-eb7cb8c20922" providerId="ADAL" clId="{2974295C-45FF-4414-9F45-CB672A7A47B3}" dt="2023-11-20T00:56:35.282" v="312" actId="478"/>
      <pc:docMkLst>
        <pc:docMk/>
      </pc:docMkLst>
      <pc:sldChg chg="modSp mod">
        <pc:chgData name="Veera Santhosh Kumar Narapareddy" userId="2ce120d0-a514-427e-8be7-eb7cb8c20922" providerId="ADAL" clId="{2974295C-45FF-4414-9F45-CB672A7A47B3}" dt="2023-11-13T20:46:29.273" v="4" actId="1038"/>
        <pc:sldMkLst>
          <pc:docMk/>
          <pc:sldMk cId="2176680598" sldId="256"/>
        </pc:sldMkLst>
        <pc:spChg chg="mod">
          <ac:chgData name="Veera Santhosh Kumar Narapareddy" userId="2ce120d0-a514-427e-8be7-eb7cb8c20922" providerId="ADAL" clId="{2974295C-45FF-4414-9F45-CB672A7A47B3}" dt="2023-11-13T20:45:13.593" v="0" actId="1076"/>
          <ac:spMkLst>
            <pc:docMk/>
            <pc:sldMk cId="2176680598" sldId="256"/>
            <ac:spMk id="2" creationId="{7EF32011-396A-10BF-EAD6-166427FCEA5F}"/>
          </ac:spMkLst>
        </pc:spChg>
        <pc:picChg chg="mod">
          <ac:chgData name="Veera Santhosh Kumar Narapareddy" userId="2ce120d0-a514-427e-8be7-eb7cb8c20922" providerId="ADAL" clId="{2974295C-45FF-4414-9F45-CB672A7A47B3}" dt="2023-11-13T20:46:29.273" v="4" actId="1038"/>
          <ac:picMkLst>
            <pc:docMk/>
            <pc:sldMk cId="2176680598" sldId="256"/>
            <ac:picMk id="4" creationId="{3A65AD39-8BD7-C5C9-33FF-3CC66013DD14}"/>
          </ac:picMkLst>
        </pc:picChg>
        <pc:picChg chg="mod">
          <ac:chgData name="Veera Santhosh Kumar Narapareddy" userId="2ce120d0-a514-427e-8be7-eb7cb8c20922" providerId="ADAL" clId="{2974295C-45FF-4414-9F45-CB672A7A47B3}" dt="2023-11-13T20:46:15.838" v="2" actId="1076"/>
          <ac:picMkLst>
            <pc:docMk/>
            <pc:sldMk cId="2176680598" sldId="256"/>
            <ac:picMk id="6" creationId="{A56C18D1-7B95-DB85-ED28-E5C3ED74C69E}"/>
          </ac:picMkLst>
        </pc:picChg>
      </pc:sldChg>
      <pc:sldChg chg="delSp modSp mod">
        <pc:chgData name="Veera Santhosh Kumar Narapareddy" userId="2ce120d0-a514-427e-8be7-eb7cb8c20922" providerId="ADAL" clId="{2974295C-45FF-4414-9F45-CB672A7A47B3}" dt="2023-11-20T00:50:09.731" v="297" actId="113"/>
        <pc:sldMkLst>
          <pc:docMk/>
          <pc:sldMk cId="1400916498" sldId="257"/>
        </pc:sldMkLst>
        <pc:spChg chg="mod">
          <ac:chgData name="Veera Santhosh Kumar Narapareddy" userId="2ce120d0-a514-427e-8be7-eb7cb8c20922" providerId="ADAL" clId="{2974295C-45FF-4414-9F45-CB672A7A47B3}" dt="2023-11-20T00:50:08.796" v="296" actId="113"/>
          <ac:spMkLst>
            <pc:docMk/>
            <pc:sldMk cId="1400916498" sldId="257"/>
            <ac:spMk id="4" creationId="{0A1ECE58-72F3-8733-B7A2-48E4754D2801}"/>
          </ac:spMkLst>
        </pc:spChg>
        <pc:spChg chg="mod">
          <ac:chgData name="Veera Santhosh Kumar Narapareddy" userId="2ce120d0-a514-427e-8be7-eb7cb8c20922" providerId="ADAL" clId="{2974295C-45FF-4414-9F45-CB672A7A47B3}" dt="2023-11-20T00:50:09.731" v="297" actId="113"/>
          <ac:spMkLst>
            <pc:docMk/>
            <pc:sldMk cId="1400916498" sldId="257"/>
            <ac:spMk id="6" creationId="{8E6A82DE-D040-9233-009C-BED08AD2186B}"/>
          </ac:spMkLst>
        </pc:spChg>
        <pc:spChg chg="mod">
          <ac:chgData name="Veera Santhosh Kumar Narapareddy" userId="2ce120d0-a514-427e-8be7-eb7cb8c20922" providerId="ADAL" clId="{2974295C-45FF-4414-9F45-CB672A7A47B3}" dt="2023-11-20T00:50:07.659" v="295" actId="113"/>
          <ac:spMkLst>
            <pc:docMk/>
            <pc:sldMk cId="1400916498" sldId="257"/>
            <ac:spMk id="7" creationId="{0DDEBE73-E713-EC02-3593-3A5DF31088C2}"/>
          </ac:spMkLst>
        </pc:spChg>
        <pc:spChg chg="del">
          <ac:chgData name="Veera Santhosh Kumar Narapareddy" userId="2ce120d0-a514-427e-8be7-eb7cb8c20922" providerId="ADAL" clId="{2974295C-45FF-4414-9F45-CB672A7A47B3}" dt="2023-11-13T20:46:51.639" v="5" actId="478"/>
          <ac:spMkLst>
            <pc:docMk/>
            <pc:sldMk cId="1400916498" sldId="257"/>
            <ac:spMk id="11" creationId="{4C753A68-3755-976F-1277-72CB545CC546}"/>
          </ac:spMkLst>
        </pc:spChg>
        <pc:spChg chg="mod">
          <ac:chgData name="Veera Santhosh Kumar Narapareddy" userId="2ce120d0-a514-427e-8be7-eb7cb8c20922" providerId="ADAL" clId="{2974295C-45FF-4414-9F45-CB672A7A47B3}" dt="2023-11-20T00:50:03.037" v="293" actId="113"/>
          <ac:spMkLst>
            <pc:docMk/>
            <pc:sldMk cId="1400916498" sldId="257"/>
            <ac:spMk id="14" creationId="{293EBCE3-921A-3A8E-76AC-1E4C45D3C0DE}"/>
          </ac:spMkLst>
        </pc:spChg>
        <pc:spChg chg="mod">
          <ac:chgData name="Veera Santhosh Kumar Narapareddy" userId="2ce120d0-a514-427e-8be7-eb7cb8c20922" providerId="ADAL" clId="{2974295C-45FF-4414-9F45-CB672A7A47B3}" dt="2023-11-20T00:50:01.683" v="292" actId="113"/>
          <ac:spMkLst>
            <pc:docMk/>
            <pc:sldMk cId="1400916498" sldId="257"/>
            <ac:spMk id="16" creationId="{F924EFEC-DC12-374C-A862-2AA57B5131F2}"/>
          </ac:spMkLst>
        </pc:spChg>
        <pc:spChg chg="mod">
          <ac:chgData name="Veera Santhosh Kumar Narapareddy" userId="2ce120d0-a514-427e-8be7-eb7cb8c20922" providerId="ADAL" clId="{2974295C-45FF-4414-9F45-CB672A7A47B3}" dt="2023-11-20T00:50:04.068" v="294" actId="113"/>
          <ac:spMkLst>
            <pc:docMk/>
            <pc:sldMk cId="1400916498" sldId="257"/>
            <ac:spMk id="17" creationId="{E5100DEB-1575-46B8-751C-A64BF7675638}"/>
          </ac:spMkLst>
        </pc:spChg>
        <pc:picChg chg="mod">
          <ac:chgData name="Veera Santhosh Kumar Narapareddy" userId="2ce120d0-a514-427e-8be7-eb7cb8c20922" providerId="ADAL" clId="{2974295C-45FF-4414-9F45-CB672A7A47B3}" dt="2023-11-13T20:48:21.746" v="16" actId="14100"/>
          <ac:picMkLst>
            <pc:docMk/>
            <pc:sldMk cId="1400916498" sldId="257"/>
            <ac:picMk id="18" creationId="{92F71654-4420-E5B0-A8B0-B89E479ADCB8}"/>
          </ac:picMkLst>
        </pc:picChg>
      </pc:sldChg>
      <pc:sldChg chg="delSp modSp mod">
        <pc:chgData name="Veera Santhosh Kumar Narapareddy" userId="2ce120d0-a514-427e-8be7-eb7cb8c20922" providerId="ADAL" clId="{2974295C-45FF-4414-9F45-CB672A7A47B3}" dt="2023-11-13T20:51:17.179" v="64" actId="2085"/>
        <pc:sldMkLst>
          <pc:docMk/>
          <pc:sldMk cId="2445513758" sldId="258"/>
        </pc:sldMkLst>
        <pc:spChg chg="mod">
          <ac:chgData name="Veera Santhosh Kumar Narapareddy" userId="2ce120d0-a514-427e-8be7-eb7cb8c20922" providerId="ADAL" clId="{2974295C-45FF-4414-9F45-CB672A7A47B3}" dt="2023-11-13T20:50:23.996" v="59" actId="20577"/>
          <ac:spMkLst>
            <pc:docMk/>
            <pc:sldMk cId="2445513758" sldId="258"/>
            <ac:spMk id="3" creationId="{9A7674CB-8AD7-44E0-B113-A0E8A026D1AE}"/>
          </ac:spMkLst>
        </pc:spChg>
        <pc:spChg chg="del">
          <ac:chgData name="Veera Santhosh Kumar Narapareddy" userId="2ce120d0-a514-427e-8be7-eb7cb8c20922" providerId="ADAL" clId="{2974295C-45FF-4414-9F45-CB672A7A47B3}" dt="2023-11-13T20:47:04.815" v="6" actId="478"/>
          <ac:spMkLst>
            <pc:docMk/>
            <pc:sldMk cId="2445513758" sldId="258"/>
            <ac:spMk id="16" creationId="{FC98C7CE-1DBE-1CF8-AC00-BC260EAD11B2}"/>
          </ac:spMkLst>
        </pc:spChg>
        <pc:picChg chg="mod">
          <ac:chgData name="Veera Santhosh Kumar Narapareddy" userId="2ce120d0-a514-427e-8be7-eb7cb8c20922" providerId="ADAL" clId="{2974295C-45FF-4414-9F45-CB672A7A47B3}" dt="2023-11-13T20:51:17.179" v="64" actId="2085"/>
          <ac:picMkLst>
            <pc:docMk/>
            <pc:sldMk cId="2445513758" sldId="258"/>
            <ac:picMk id="10" creationId="{E8620681-C5CE-E567-0419-E8C13E1DABCD}"/>
          </ac:picMkLst>
        </pc:picChg>
        <pc:picChg chg="mod">
          <ac:chgData name="Veera Santhosh Kumar Narapareddy" userId="2ce120d0-a514-427e-8be7-eb7cb8c20922" providerId="ADAL" clId="{2974295C-45FF-4414-9F45-CB672A7A47B3}" dt="2023-11-13T20:48:34.635" v="21" actId="1440"/>
          <ac:picMkLst>
            <pc:docMk/>
            <pc:sldMk cId="2445513758" sldId="258"/>
            <ac:picMk id="12" creationId="{8DA5C26B-5BE5-C989-1319-68DEA4F99D5B}"/>
          </ac:picMkLst>
        </pc:picChg>
      </pc:sldChg>
      <pc:sldChg chg="addSp delSp modSp mod modClrScheme chgLayout">
        <pc:chgData name="Veera Santhosh Kumar Narapareddy" userId="2ce120d0-a514-427e-8be7-eb7cb8c20922" providerId="ADAL" clId="{2974295C-45FF-4414-9F45-CB672A7A47B3}" dt="2023-11-13T21:01:01.836" v="291" actId="14100"/>
        <pc:sldMkLst>
          <pc:docMk/>
          <pc:sldMk cId="1144156627" sldId="259"/>
        </pc:sldMkLst>
        <pc:spChg chg="mod ord">
          <ac:chgData name="Veera Santhosh Kumar Narapareddy" userId="2ce120d0-a514-427e-8be7-eb7cb8c20922" providerId="ADAL" clId="{2974295C-45FF-4414-9F45-CB672A7A47B3}" dt="2023-11-13T21:00:00.674" v="278" actId="1076"/>
          <ac:spMkLst>
            <pc:docMk/>
            <pc:sldMk cId="1144156627" sldId="259"/>
            <ac:spMk id="2" creationId="{DE6BFD74-6F8D-C341-5AEA-E0401553CE7A}"/>
          </ac:spMkLst>
        </pc:spChg>
        <pc:spChg chg="add del mod">
          <ac:chgData name="Veera Santhosh Kumar Narapareddy" userId="2ce120d0-a514-427e-8be7-eb7cb8c20922" providerId="ADAL" clId="{2974295C-45FF-4414-9F45-CB672A7A47B3}" dt="2023-11-13T20:53:04.765" v="77" actId="478"/>
          <ac:spMkLst>
            <pc:docMk/>
            <pc:sldMk cId="1144156627" sldId="259"/>
            <ac:spMk id="3" creationId="{DC4B0ABD-3480-3722-28AF-5FAEEED85971}"/>
          </ac:spMkLst>
        </pc:spChg>
        <pc:spChg chg="add mod">
          <ac:chgData name="Veera Santhosh Kumar Narapareddy" userId="2ce120d0-a514-427e-8be7-eb7cb8c20922" providerId="ADAL" clId="{2974295C-45FF-4414-9F45-CB672A7A47B3}" dt="2023-11-13T20:59:45.230" v="270" actId="1036"/>
          <ac:spMkLst>
            <pc:docMk/>
            <pc:sldMk cId="1144156627" sldId="259"/>
            <ac:spMk id="8" creationId="{E53AC9BE-4FAC-5933-3BF2-92AF8CE9DD0B}"/>
          </ac:spMkLst>
        </pc:spChg>
        <pc:picChg chg="mod ord">
          <ac:chgData name="Veera Santhosh Kumar Narapareddy" userId="2ce120d0-a514-427e-8be7-eb7cb8c20922" providerId="ADAL" clId="{2974295C-45FF-4414-9F45-CB672A7A47B3}" dt="2023-11-13T20:58:25.470" v="136" actId="1076"/>
          <ac:picMkLst>
            <pc:docMk/>
            <pc:sldMk cId="1144156627" sldId="259"/>
            <ac:picMk id="4" creationId="{58FAF033-F038-2B4B-C86C-A4E0FA641AEB}"/>
          </ac:picMkLst>
        </pc:picChg>
        <pc:picChg chg="mod">
          <ac:chgData name="Veera Santhosh Kumar Narapareddy" userId="2ce120d0-a514-427e-8be7-eb7cb8c20922" providerId="ADAL" clId="{2974295C-45FF-4414-9F45-CB672A7A47B3}" dt="2023-11-13T20:59:34.866" v="245" actId="1037"/>
          <ac:picMkLst>
            <pc:docMk/>
            <pc:sldMk cId="1144156627" sldId="259"/>
            <ac:picMk id="5" creationId="{F5997998-8B8C-5BD0-DDFA-509F65164309}"/>
          </ac:picMkLst>
        </pc:picChg>
        <pc:picChg chg="mod">
          <ac:chgData name="Veera Santhosh Kumar Narapareddy" userId="2ce120d0-a514-427e-8be7-eb7cb8c20922" providerId="ADAL" clId="{2974295C-45FF-4414-9F45-CB672A7A47B3}" dt="2023-11-13T20:59:28.741" v="237" actId="1038"/>
          <ac:picMkLst>
            <pc:docMk/>
            <pc:sldMk cId="1144156627" sldId="259"/>
            <ac:picMk id="6" creationId="{DA611614-E6FB-E248-142E-E5CCA3C32300}"/>
          </ac:picMkLst>
        </pc:picChg>
        <pc:cxnChg chg="add del">
          <ac:chgData name="Veera Santhosh Kumar Narapareddy" userId="2ce120d0-a514-427e-8be7-eb7cb8c20922" providerId="ADAL" clId="{2974295C-45FF-4414-9F45-CB672A7A47B3}" dt="2023-11-13T20:54:55.838" v="85" actId="478"/>
          <ac:cxnSpMkLst>
            <pc:docMk/>
            <pc:sldMk cId="1144156627" sldId="259"/>
            <ac:cxnSpMk id="10" creationId="{77559C42-6EB2-EFA4-4788-6FDC51A4B384}"/>
          </ac:cxnSpMkLst>
        </pc:cxnChg>
        <pc:cxnChg chg="add del mod">
          <ac:chgData name="Veera Santhosh Kumar Narapareddy" userId="2ce120d0-a514-427e-8be7-eb7cb8c20922" providerId="ADAL" clId="{2974295C-45FF-4414-9F45-CB672A7A47B3}" dt="2023-11-13T20:55:57.758" v="93" actId="478"/>
          <ac:cxnSpMkLst>
            <pc:docMk/>
            <pc:sldMk cId="1144156627" sldId="259"/>
            <ac:cxnSpMk id="12" creationId="{427FFFA2-BF8F-219B-8BFE-9D202E47F82F}"/>
          </ac:cxnSpMkLst>
        </pc:cxnChg>
        <pc:cxnChg chg="add mod">
          <ac:chgData name="Veera Santhosh Kumar Narapareddy" userId="2ce120d0-a514-427e-8be7-eb7cb8c20922" providerId="ADAL" clId="{2974295C-45FF-4414-9F45-CB672A7A47B3}" dt="2023-11-13T20:59:53.590" v="276" actId="1038"/>
          <ac:cxnSpMkLst>
            <pc:docMk/>
            <pc:sldMk cId="1144156627" sldId="259"/>
            <ac:cxnSpMk id="14" creationId="{3B9D4B73-FFCD-12CA-C00E-5944D621ACD9}"/>
          </ac:cxnSpMkLst>
        </pc:cxnChg>
        <pc:cxnChg chg="add del">
          <ac:chgData name="Veera Santhosh Kumar Narapareddy" userId="2ce120d0-a514-427e-8be7-eb7cb8c20922" providerId="ADAL" clId="{2974295C-45FF-4414-9F45-CB672A7A47B3}" dt="2023-11-13T20:56:32.774" v="97" actId="478"/>
          <ac:cxnSpMkLst>
            <pc:docMk/>
            <pc:sldMk cId="1144156627" sldId="259"/>
            <ac:cxnSpMk id="16" creationId="{0CB85AF9-7FC5-082D-4716-442E78D9B23D}"/>
          </ac:cxnSpMkLst>
        </pc:cxnChg>
        <pc:cxnChg chg="add mod">
          <ac:chgData name="Veera Santhosh Kumar Narapareddy" userId="2ce120d0-a514-427e-8be7-eb7cb8c20922" providerId="ADAL" clId="{2974295C-45FF-4414-9F45-CB672A7A47B3}" dt="2023-11-13T21:01:01.836" v="291" actId="14100"/>
          <ac:cxnSpMkLst>
            <pc:docMk/>
            <pc:sldMk cId="1144156627" sldId="259"/>
            <ac:cxnSpMk id="18" creationId="{78597791-1228-8B36-4E87-3B2CB550D221}"/>
          </ac:cxnSpMkLst>
        </pc:cxnChg>
        <pc:cxnChg chg="add mod">
          <ac:chgData name="Veera Santhosh Kumar Narapareddy" userId="2ce120d0-a514-427e-8be7-eb7cb8c20922" providerId="ADAL" clId="{2974295C-45FF-4414-9F45-CB672A7A47B3}" dt="2023-11-13T21:00:56.306" v="290" actId="1038"/>
          <ac:cxnSpMkLst>
            <pc:docMk/>
            <pc:sldMk cId="1144156627" sldId="259"/>
            <ac:cxnSpMk id="20" creationId="{BED5C5B1-470B-CD20-0F80-A59A044D4196}"/>
          </ac:cxnSpMkLst>
        </pc:cxnChg>
        <pc:cxnChg chg="add mod">
          <ac:chgData name="Veera Santhosh Kumar Narapareddy" userId="2ce120d0-a514-427e-8be7-eb7cb8c20922" providerId="ADAL" clId="{2974295C-45FF-4414-9F45-CB672A7A47B3}" dt="2023-11-13T20:58:46.909" v="163" actId="1038"/>
          <ac:cxnSpMkLst>
            <pc:docMk/>
            <pc:sldMk cId="1144156627" sldId="259"/>
            <ac:cxnSpMk id="22" creationId="{DECCB6A0-6424-492C-7449-99391D4B4AB6}"/>
          </ac:cxnSpMkLst>
        </pc:cxnChg>
        <pc:cxnChg chg="add mod">
          <ac:chgData name="Veera Santhosh Kumar Narapareddy" userId="2ce120d0-a514-427e-8be7-eb7cb8c20922" providerId="ADAL" clId="{2974295C-45FF-4414-9F45-CB672A7A47B3}" dt="2023-11-13T20:58:46.909" v="163" actId="1038"/>
          <ac:cxnSpMkLst>
            <pc:docMk/>
            <pc:sldMk cId="1144156627" sldId="259"/>
            <ac:cxnSpMk id="24" creationId="{6F2D8B12-5133-A122-DB38-3D1F9B021FE4}"/>
          </ac:cxnSpMkLst>
        </pc:cxnChg>
      </pc:sldChg>
      <pc:sldChg chg="delSp modSp mod">
        <pc:chgData name="Veera Santhosh Kumar Narapareddy" userId="2ce120d0-a514-427e-8be7-eb7cb8c20922" providerId="ADAL" clId="{2974295C-45FF-4414-9F45-CB672A7A47B3}" dt="2023-11-20T00:56:35.282" v="312" actId="478"/>
        <pc:sldMkLst>
          <pc:docMk/>
          <pc:sldMk cId="1550032626" sldId="260"/>
        </pc:sldMkLst>
        <pc:spChg chg="mod">
          <ac:chgData name="Veera Santhosh Kumar Narapareddy" userId="2ce120d0-a514-427e-8be7-eb7cb8c20922" providerId="ADAL" clId="{2974295C-45FF-4414-9F45-CB672A7A47B3}" dt="2023-11-20T00:54:17.492" v="311" actId="1076"/>
          <ac:spMkLst>
            <pc:docMk/>
            <pc:sldMk cId="1550032626" sldId="260"/>
            <ac:spMk id="2" creationId="{02ACE6BA-4B8F-FEC1-6649-8C0C2D7B524B}"/>
          </ac:spMkLst>
        </pc:spChg>
        <pc:spChg chg="del">
          <ac:chgData name="Veera Santhosh Kumar Narapareddy" userId="2ce120d0-a514-427e-8be7-eb7cb8c20922" providerId="ADAL" clId="{2974295C-45FF-4414-9F45-CB672A7A47B3}" dt="2023-11-13T20:47:10.937" v="7" actId="478"/>
          <ac:spMkLst>
            <pc:docMk/>
            <pc:sldMk cId="1550032626" sldId="260"/>
            <ac:spMk id="14" creationId="{82DEB276-8311-D167-F4A6-6AEF782978C1}"/>
          </ac:spMkLst>
        </pc:spChg>
        <pc:spChg chg="del">
          <ac:chgData name="Veera Santhosh Kumar Narapareddy" userId="2ce120d0-a514-427e-8be7-eb7cb8c20922" providerId="ADAL" clId="{2974295C-45FF-4414-9F45-CB672A7A47B3}" dt="2023-11-20T00:56:35.282" v="312" actId="478"/>
          <ac:spMkLst>
            <pc:docMk/>
            <pc:sldMk cId="1550032626" sldId="260"/>
            <ac:spMk id="16" creationId="{A951C292-0895-FBAE-FACD-6218C51CE6CD}"/>
          </ac:spMkLst>
        </pc:spChg>
        <pc:picChg chg="del">
          <ac:chgData name="Veera Santhosh Kumar Narapareddy" userId="2ce120d0-a514-427e-8be7-eb7cb8c20922" providerId="ADAL" clId="{2974295C-45FF-4414-9F45-CB672A7A47B3}" dt="2023-11-20T00:54:13.714" v="310" actId="478"/>
          <ac:picMkLst>
            <pc:docMk/>
            <pc:sldMk cId="1550032626" sldId="260"/>
            <ac:picMk id="7" creationId="{D3F5E3CF-05DE-46B9-795C-7A48A52FE2AF}"/>
          </ac:picMkLst>
        </pc:picChg>
      </pc:sldChg>
      <pc:sldChg chg="add">
        <pc:chgData name="Veera Santhosh Kumar Narapareddy" userId="2ce120d0-a514-427e-8be7-eb7cb8c20922" providerId="ADAL" clId="{2974295C-45FF-4414-9F45-CB672A7A47B3}" dt="2023-11-20T00:53:10.736" v="298" actId="2890"/>
        <pc:sldMkLst>
          <pc:docMk/>
          <pc:sldMk cId="621555596" sldId="267"/>
        </pc:sldMkLst>
      </pc:sldChg>
    </pc:docChg>
  </pc:docChgLst>
  <pc:docChgLst>
    <pc:chgData name="Vidya Biradar" userId="S::w0828878@myscc.ca::f6b5390f-6966-4aca-9061-dafefe97904c" providerId="AD" clId="Web-{E4015626-CAB8-B3D1-58AE-46CD6257F2FD}"/>
    <pc:docChg chg="addSld modSld">
      <pc:chgData name="Vidya Biradar" userId="S::w0828878@myscc.ca::f6b5390f-6966-4aca-9061-dafefe97904c" providerId="AD" clId="Web-{E4015626-CAB8-B3D1-58AE-46CD6257F2FD}" dt="2023-11-22T22:29:39.648" v="195"/>
      <pc:docMkLst>
        <pc:docMk/>
      </pc:docMkLst>
      <pc:sldChg chg="modSp">
        <pc:chgData name="Vidya Biradar" userId="S::w0828878@myscc.ca::f6b5390f-6966-4aca-9061-dafefe97904c" providerId="AD" clId="Web-{E4015626-CAB8-B3D1-58AE-46CD6257F2FD}" dt="2023-11-22T20:49:17.913" v="61" actId="1076"/>
        <pc:sldMkLst>
          <pc:docMk/>
          <pc:sldMk cId="2924664236" sldId="274"/>
        </pc:sldMkLst>
        <pc:picChg chg="mod">
          <ac:chgData name="Vidya Biradar" userId="S::w0828878@myscc.ca::f6b5390f-6966-4aca-9061-dafefe97904c" providerId="AD" clId="Web-{E4015626-CAB8-B3D1-58AE-46CD6257F2FD}" dt="2023-11-22T20:49:17.913" v="61" actId="1076"/>
          <ac:picMkLst>
            <pc:docMk/>
            <pc:sldMk cId="2924664236" sldId="274"/>
            <ac:picMk id="5" creationId="{94728FF7-483F-33D5-49E3-086C2AEDE03D}"/>
          </ac:picMkLst>
        </pc:picChg>
        <pc:cxnChg chg="mod">
          <ac:chgData name="Vidya Biradar" userId="S::w0828878@myscc.ca::f6b5390f-6966-4aca-9061-dafefe97904c" providerId="AD" clId="Web-{E4015626-CAB8-B3D1-58AE-46CD6257F2FD}" dt="2023-11-22T20:49:17.913" v="61" actId="1076"/>
          <ac:cxnSpMkLst>
            <pc:docMk/>
            <pc:sldMk cId="2924664236" sldId="274"/>
            <ac:cxnSpMk id="26" creationId="{63E6926B-4758-7164-A0F8-7BDEF555480C}"/>
          </ac:cxnSpMkLst>
        </pc:cxnChg>
        <pc:cxnChg chg="mod">
          <ac:chgData name="Vidya Biradar" userId="S::w0828878@myscc.ca::f6b5390f-6966-4aca-9061-dafefe97904c" providerId="AD" clId="Web-{E4015626-CAB8-B3D1-58AE-46CD6257F2FD}" dt="2023-11-22T20:49:17.913" v="61" actId="1076"/>
          <ac:cxnSpMkLst>
            <pc:docMk/>
            <pc:sldMk cId="2924664236" sldId="274"/>
            <ac:cxnSpMk id="28" creationId="{0CC13E55-4CA4-A408-B303-B1D549E0B0EC}"/>
          </ac:cxnSpMkLst>
        </pc:cxnChg>
      </pc:sldChg>
      <pc:sldChg chg="addSp delSp modSp add replId">
        <pc:chgData name="Vidya Biradar" userId="S::w0828878@myscc.ca::f6b5390f-6966-4aca-9061-dafefe97904c" providerId="AD" clId="Web-{E4015626-CAB8-B3D1-58AE-46CD6257F2FD}" dt="2023-11-22T19:36:40.074" v="58" actId="20577"/>
        <pc:sldMkLst>
          <pc:docMk/>
          <pc:sldMk cId="179639215" sldId="282"/>
        </pc:sldMkLst>
        <pc:spChg chg="mod">
          <ac:chgData name="Vidya Biradar" userId="S::w0828878@myscc.ca::f6b5390f-6966-4aca-9061-dafefe97904c" providerId="AD" clId="Web-{E4015626-CAB8-B3D1-58AE-46CD6257F2FD}" dt="2023-11-22T19:31:09.149" v="34" actId="1076"/>
          <ac:spMkLst>
            <pc:docMk/>
            <pc:sldMk cId="179639215" sldId="282"/>
            <ac:spMk id="2" creationId="{549FD116-C7F6-766D-A592-76E937812A91}"/>
          </ac:spMkLst>
        </pc:spChg>
        <pc:spChg chg="mod">
          <ac:chgData name="Vidya Biradar" userId="S::w0828878@myscc.ca::f6b5390f-6966-4aca-9061-dafefe97904c" providerId="AD" clId="Web-{E4015626-CAB8-B3D1-58AE-46CD6257F2FD}" dt="2023-11-22T19:36:23.589" v="56" actId="1076"/>
          <ac:spMkLst>
            <pc:docMk/>
            <pc:sldMk cId="179639215" sldId="282"/>
            <ac:spMk id="3" creationId="{936ADFE5-3F0B-CF9A-1AC0-DB91C2779C8C}"/>
          </ac:spMkLst>
        </pc:spChg>
        <pc:spChg chg="add del mod">
          <ac:chgData name="Vidya Biradar" userId="S::w0828878@myscc.ca::f6b5390f-6966-4aca-9061-dafefe97904c" providerId="AD" clId="Web-{E4015626-CAB8-B3D1-58AE-46CD6257F2FD}" dt="2023-11-22T19:29:34.398" v="16"/>
          <ac:spMkLst>
            <pc:docMk/>
            <pc:sldMk cId="179639215" sldId="282"/>
            <ac:spMk id="4" creationId="{6069B445-BB70-94FB-A54D-E971F354E514}"/>
          </ac:spMkLst>
        </pc:spChg>
        <pc:spChg chg="mod">
          <ac:chgData name="Vidya Biradar" userId="S::w0828878@myscc.ca::f6b5390f-6966-4aca-9061-dafefe97904c" providerId="AD" clId="Web-{E4015626-CAB8-B3D1-58AE-46CD6257F2FD}" dt="2023-11-22T19:36:17.464" v="55" actId="1076"/>
          <ac:spMkLst>
            <pc:docMk/>
            <pc:sldMk cId="179639215" sldId="282"/>
            <ac:spMk id="5" creationId="{7C8CCD0F-5415-A0FB-00DF-16FECB2AFCBA}"/>
          </ac:spMkLst>
        </pc:spChg>
        <pc:spChg chg="add del mod">
          <ac:chgData name="Vidya Biradar" userId="S::w0828878@myscc.ca::f6b5390f-6966-4aca-9061-dafefe97904c" providerId="AD" clId="Web-{E4015626-CAB8-B3D1-58AE-46CD6257F2FD}" dt="2023-11-22T19:29:36.882" v="17"/>
          <ac:spMkLst>
            <pc:docMk/>
            <pc:sldMk cId="179639215" sldId="282"/>
            <ac:spMk id="7" creationId="{1DF1C7E8-F46A-D2FA-B113-C0D847554684}"/>
          </ac:spMkLst>
        </pc:spChg>
        <pc:spChg chg="mod">
          <ac:chgData name="Vidya Biradar" userId="S::w0828878@myscc.ca::f6b5390f-6966-4aca-9061-dafefe97904c" providerId="AD" clId="Web-{E4015626-CAB8-B3D1-58AE-46CD6257F2FD}" dt="2023-11-22T19:36:40.074" v="58" actId="20577"/>
          <ac:spMkLst>
            <pc:docMk/>
            <pc:sldMk cId="179639215" sldId="282"/>
            <ac:spMk id="9" creationId="{0FF563E6-F5B0-C8E8-3633-944F5D7901B2}"/>
          </ac:spMkLst>
        </pc:spChg>
        <pc:spChg chg="mod">
          <ac:chgData name="Vidya Biradar" userId="S::w0828878@myscc.ca::f6b5390f-6966-4aca-9061-dafefe97904c" providerId="AD" clId="Web-{E4015626-CAB8-B3D1-58AE-46CD6257F2FD}" dt="2023-11-22T19:32:12.774" v="42" actId="1076"/>
          <ac:spMkLst>
            <pc:docMk/>
            <pc:sldMk cId="179639215" sldId="282"/>
            <ac:spMk id="14" creationId="{293EBCE3-921A-3A8E-76AC-1E4C45D3C0DE}"/>
          </ac:spMkLst>
        </pc:spChg>
        <pc:spChg chg="mod">
          <ac:chgData name="Vidya Biradar" userId="S::w0828878@myscc.ca::f6b5390f-6966-4aca-9061-dafefe97904c" providerId="AD" clId="Web-{E4015626-CAB8-B3D1-58AE-46CD6257F2FD}" dt="2023-11-22T19:32:26.025" v="44" actId="1076"/>
          <ac:spMkLst>
            <pc:docMk/>
            <pc:sldMk cId="179639215" sldId="282"/>
            <ac:spMk id="16" creationId="{F924EFEC-DC12-374C-A862-2AA57B5131F2}"/>
          </ac:spMkLst>
        </pc:spChg>
        <pc:spChg chg="mod">
          <ac:chgData name="Vidya Biradar" userId="S::w0828878@myscc.ca::f6b5390f-6966-4aca-9061-dafefe97904c" providerId="AD" clId="Web-{E4015626-CAB8-B3D1-58AE-46CD6257F2FD}" dt="2023-11-22T19:32:19.556" v="43" actId="1076"/>
          <ac:spMkLst>
            <pc:docMk/>
            <pc:sldMk cId="179639215" sldId="282"/>
            <ac:spMk id="17" creationId="{E5100DEB-1575-46B8-751C-A64BF7675638}"/>
          </ac:spMkLst>
        </pc:spChg>
        <pc:grpChg chg="mod">
          <ac:chgData name="Vidya Biradar" userId="S::w0828878@myscc.ca::f6b5390f-6966-4aca-9061-dafefe97904c" providerId="AD" clId="Web-{E4015626-CAB8-B3D1-58AE-46CD6257F2FD}" dt="2023-11-22T19:36:05.902" v="53" actId="1076"/>
          <ac:grpSpMkLst>
            <pc:docMk/>
            <pc:sldMk cId="179639215" sldId="282"/>
            <ac:grpSpMk id="31" creationId="{E3F93802-1E44-EC66-692C-30A2E5AF8918}"/>
          </ac:grpSpMkLst>
        </pc:grpChg>
        <pc:cxnChg chg="mod">
          <ac:chgData name="Vidya Biradar" userId="S::w0828878@myscc.ca::f6b5390f-6966-4aca-9061-dafefe97904c" providerId="AD" clId="Web-{E4015626-CAB8-B3D1-58AE-46CD6257F2FD}" dt="2023-11-22T19:31:57.227" v="41" actId="14100"/>
          <ac:cxnSpMkLst>
            <pc:docMk/>
            <pc:sldMk cId="179639215" sldId="282"/>
            <ac:cxnSpMk id="6" creationId="{686FC7A1-6CAB-FB78-83D5-DFF6F49E4368}"/>
          </ac:cxnSpMkLst>
        </pc:cxnChg>
        <pc:cxnChg chg="mod">
          <ac:chgData name="Vidya Biradar" userId="S::w0828878@myscc.ca::f6b5390f-6966-4aca-9061-dafefe97904c" providerId="AD" clId="Web-{E4015626-CAB8-B3D1-58AE-46CD6257F2FD}" dt="2023-11-22T19:31:44.915" v="40" actId="14100"/>
          <ac:cxnSpMkLst>
            <pc:docMk/>
            <pc:sldMk cId="179639215" sldId="282"/>
            <ac:cxnSpMk id="8" creationId="{A3384394-C3EE-0E35-49A2-81D2F064CE57}"/>
          </ac:cxnSpMkLst>
        </pc:cxnChg>
      </pc:sldChg>
      <pc:sldChg chg="addSp delSp modSp add replId">
        <pc:chgData name="Vidya Biradar" userId="S::w0828878@myscc.ca::f6b5390f-6966-4aca-9061-dafefe97904c" providerId="AD" clId="Web-{E4015626-CAB8-B3D1-58AE-46CD6257F2FD}" dt="2023-11-22T22:29:39.648" v="195"/>
        <pc:sldMkLst>
          <pc:docMk/>
          <pc:sldMk cId="3493217361" sldId="283"/>
        </pc:sldMkLst>
        <pc:spChg chg="mod">
          <ac:chgData name="Vidya Biradar" userId="S::w0828878@myscc.ca::f6b5390f-6966-4aca-9061-dafefe97904c" providerId="AD" clId="Web-{E4015626-CAB8-B3D1-58AE-46CD6257F2FD}" dt="2023-11-22T20:54:04.886" v="77" actId="20577"/>
          <ac:spMkLst>
            <pc:docMk/>
            <pc:sldMk cId="3493217361" sldId="283"/>
            <ac:spMk id="2" creationId="{FA7AB7FE-9BDD-D12C-53D8-673DAA626563}"/>
          </ac:spMkLst>
        </pc:spChg>
        <pc:spChg chg="add del mod">
          <ac:chgData name="Vidya Biradar" userId="S::w0828878@myscc.ca::f6b5390f-6966-4aca-9061-dafefe97904c" providerId="AD" clId="Web-{E4015626-CAB8-B3D1-58AE-46CD6257F2FD}" dt="2023-11-22T22:29:39.648" v="195"/>
          <ac:spMkLst>
            <pc:docMk/>
            <pc:sldMk cId="3493217361" sldId="283"/>
            <ac:spMk id="3" creationId="{4E7C0E5A-4F67-205B-F0E6-71FFA8F65EC5}"/>
          </ac:spMkLst>
        </pc:spChg>
        <pc:spChg chg="add mod">
          <ac:chgData name="Vidya Biradar" userId="S::w0828878@myscc.ca::f6b5390f-6966-4aca-9061-dafefe97904c" providerId="AD" clId="Web-{E4015626-CAB8-B3D1-58AE-46CD6257F2FD}" dt="2023-11-22T22:29:37.148" v="194" actId="20577"/>
          <ac:spMkLst>
            <pc:docMk/>
            <pc:sldMk cId="3493217361" sldId="283"/>
            <ac:spMk id="4" creationId="{72A59C5A-666E-BB98-90A0-0F6AD18CFE78}"/>
          </ac:spMkLst>
        </pc:spChg>
        <pc:spChg chg="mod">
          <ac:chgData name="Vidya Biradar" userId="S::w0828878@myscc.ca::f6b5390f-6966-4aca-9061-dafefe97904c" providerId="AD" clId="Web-{E4015626-CAB8-B3D1-58AE-46CD6257F2FD}" dt="2023-11-22T20:53:41.354" v="64" actId="20577"/>
          <ac:spMkLst>
            <pc:docMk/>
            <pc:sldMk cId="3493217361" sldId="283"/>
            <ac:spMk id="5" creationId="{207A4A16-7CA3-5C94-8205-9BECFFE0BC95}"/>
          </ac:spMkLst>
        </pc:spChg>
        <pc:spChg chg="add del mod">
          <ac:chgData name="Vidya Biradar" userId="S::w0828878@myscc.ca::f6b5390f-6966-4aca-9061-dafefe97904c" providerId="AD" clId="Web-{E4015626-CAB8-B3D1-58AE-46CD6257F2FD}" dt="2023-11-22T22:29:34.382" v="192"/>
          <ac:spMkLst>
            <pc:docMk/>
            <pc:sldMk cId="3493217361" sldId="283"/>
            <ac:spMk id="6" creationId="{A6BF2172-46B1-AA89-1622-5505BB73B38A}"/>
          </ac:spMkLst>
        </pc:spChg>
        <pc:picChg chg="del">
          <ac:chgData name="Vidya Biradar" userId="S::w0828878@myscc.ca::f6b5390f-6966-4aca-9061-dafefe97904c" providerId="AD" clId="Web-{E4015626-CAB8-B3D1-58AE-46CD6257F2FD}" dt="2023-11-22T20:53:43.433" v="65"/>
          <ac:picMkLst>
            <pc:docMk/>
            <pc:sldMk cId="3493217361" sldId="283"/>
            <ac:picMk id="8" creationId="{B5079CAA-2A5E-ADDE-9466-1EC40372344C}"/>
          </ac:picMkLst>
        </pc:picChg>
      </pc:sldChg>
    </pc:docChg>
  </pc:docChgLst>
  <pc:docChgLst>
    <pc:chgData name="Vidya Biradar" userId="f6b5390f-6966-4aca-9061-dafefe97904c" providerId="ADAL" clId="{D5425E1C-4ADC-47D9-9575-C230FA6DBC81}"/>
    <pc:docChg chg="undo custSel delSld modSld">
      <pc:chgData name="Vidya Biradar" userId="f6b5390f-6966-4aca-9061-dafefe97904c" providerId="ADAL" clId="{D5425E1C-4ADC-47D9-9575-C230FA6DBC81}" dt="2023-11-24T05:26:52.695" v="550" actId="1076"/>
      <pc:docMkLst>
        <pc:docMk/>
      </pc:docMkLst>
      <pc:sldChg chg="addSp modSp mod">
        <pc:chgData name="Vidya Biradar" userId="f6b5390f-6966-4aca-9061-dafefe97904c" providerId="ADAL" clId="{D5425E1C-4ADC-47D9-9575-C230FA6DBC81}" dt="2023-11-23T21:44:08.424" v="38" actId="1076"/>
        <pc:sldMkLst>
          <pc:docMk/>
          <pc:sldMk cId="1144156627" sldId="259"/>
        </pc:sldMkLst>
        <pc:spChg chg="mod">
          <ac:chgData name="Vidya Biradar" userId="f6b5390f-6966-4aca-9061-dafefe97904c" providerId="ADAL" clId="{D5425E1C-4ADC-47D9-9575-C230FA6DBC81}" dt="2023-11-23T21:44:08.424" v="38" actId="1076"/>
          <ac:spMkLst>
            <pc:docMk/>
            <pc:sldMk cId="1144156627" sldId="259"/>
            <ac:spMk id="2" creationId="{DE6BFD74-6F8D-C341-5AEA-E0401553CE7A}"/>
          </ac:spMkLst>
        </pc:spChg>
        <pc:spChg chg="add mod">
          <ac:chgData name="Vidya Biradar" userId="f6b5390f-6966-4aca-9061-dafefe97904c" providerId="ADAL" clId="{D5425E1C-4ADC-47D9-9575-C230FA6DBC81}" dt="2023-11-23T21:43:33.273" v="32" actId="14100"/>
          <ac:spMkLst>
            <pc:docMk/>
            <pc:sldMk cId="1144156627" sldId="259"/>
            <ac:spMk id="8" creationId="{6B019C86-B8D9-8F21-6A50-0EDCF6B813EF}"/>
          </ac:spMkLst>
        </pc:spChg>
        <pc:spChg chg="add mod">
          <ac:chgData name="Vidya Biradar" userId="f6b5390f-6966-4aca-9061-dafefe97904c" providerId="ADAL" clId="{D5425E1C-4ADC-47D9-9575-C230FA6DBC81}" dt="2023-11-23T21:43:45.992" v="35" actId="1076"/>
          <ac:spMkLst>
            <pc:docMk/>
            <pc:sldMk cId="1144156627" sldId="259"/>
            <ac:spMk id="10" creationId="{65980421-1584-7FF3-4E9D-49D9D7DF4CC5}"/>
          </ac:spMkLst>
        </pc:spChg>
        <pc:picChg chg="mod">
          <ac:chgData name="Vidya Biradar" userId="f6b5390f-6966-4aca-9061-dafefe97904c" providerId="ADAL" clId="{D5425E1C-4ADC-47D9-9575-C230FA6DBC81}" dt="2023-11-23T21:43:40.445" v="34" actId="14100"/>
          <ac:picMkLst>
            <pc:docMk/>
            <pc:sldMk cId="1144156627" sldId="259"/>
            <ac:picMk id="4" creationId="{58FAF033-F038-2B4B-C86C-A4E0FA641AEB}"/>
          </ac:picMkLst>
        </pc:picChg>
      </pc:sldChg>
      <pc:sldChg chg="addSp delSp modSp mod">
        <pc:chgData name="Vidya Biradar" userId="f6b5390f-6966-4aca-9061-dafefe97904c" providerId="ADAL" clId="{D5425E1C-4ADC-47D9-9575-C230FA6DBC81}" dt="2023-11-23T22:03:56.873" v="181" actId="14100"/>
        <pc:sldMkLst>
          <pc:docMk/>
          <pc:sldMk cId="367181999" sldId="262"/>
        </pc:sldMkLst>
        <pc:spChg chg="add mod">
          <ac:chgData name="Vidya Biradar" userId="f6b5390f-6966-4aca-9061-dafefe97904c" providerId="ADAL" clId="{D5425E1C-4ADC-47D9-9575-C230FA6DBC81}" dt="2023-11-23T22:03:56.873" v="181" actId="14100"/>
          <ac:spMkLst>
            <pc:docMk/>
            <pc:sldMk cId="367181999" sldId="262"/>
            <ac:spMk id="2" creationId="{712F03A7-7BCA-0D8D-E011-301AEDC09D75}"/>
          </ac:spMkLst>
        </pc:spChg>
        <pc:spChg chg="add del mod">
          <ac:chgData name="Vidya Biradar" userId="f6b5390f-6966-4aca-9061-dafefe97904c" providerId="ADAL" clId="{D5425E1C-4ADC-47D9-9575-C230FA6DBC81}" dt="2023-11-23T21:56:32.951" v="133" actId="478"/>
          <ac:spMkLst>
            <pc:docMk/>
            <pc:sldMk cId="367181999" sldId="262"/>
            <ac:spMk id="3" creationId="{18DC297C-BA89-BC08-8C15-052B5D8FC319}"/>
          </ac:spMkLst>
        </pc:spChg>
        <pc:spChg chg="mod">
          <ac:chgData name="Vidya Biradar" userId="f6b5390f-6966-4aca-9061-dafefe97904c" providerId="ADAL" clId="{D5425E1C-4ADC-47D9-9575-C230FA6DBC81}" dt="2023-11-23T21:57:04.444" v="137" actId="14100"/>
          <ac:spMkLst>
            <pc:docMk/>
            <pc:sldMk cId="367181999" sldId="262"/>
            <ac:spMk id="10" creationId="{7284A4D3-2318-D362-EFCF-F4E80813B1BC}"/>
          </ac:spMkLst>
        </pc:spChg>
        <pc:grpChg chg="mod">
          <ac:chgData name="Vidya Biradar" userId="f6b5390f-6966-4aca-9061-dafefe97904c" providerId="ADAL" clId="{D5425E1C-4ADC-47D9-9575-C230FA6DBC81}" dt="2023-11-23T21:57:00.192" v="136" actId="14100"/>
          <ac:grpSpMkLst>
            <pc:docMk/>
            <pc:sldMk cId="367181999" sldId="262"/>
            <ac:grpSpMk id="8" creationId="{9E604301-EE37-B790-C533-C2A94998059B}"/>
          </ac:grpSpMkLst>
        </pc:grpChg>
        <pc:picChg chg="mod">
          <ac:chgData name="Vidya Biradar" userId="f6b5390f-6966-4aca-9061-dafefe97904c" providerId="ADAL" clId="{D5425E1C-4ADC-47D9-9575-C230FA6DBC81}" dt="2023-11-23T22:03:53.012" v="180" actId="14100"/>
          <ac:picMkLst>
            <pc:docMk/>
            <pc:sldMk cId="367181999" sldId="262"/>
            <ac:picMk id="4" creationId="{5E28AECF-F4CA-047F-EEC3-A24489EDB513}"/>
          </ac:picMkLst>
        </pc:picChg>
        <pc:picChg chg="mod">
          <ac:chgData name="Vidya Biradar" userId="f6b5390f-6966-4aca-9061-dafefe97904c" providerId="ADAL" clId="{D5425E1C-4ADC-47D9-9575-C230FA6DBC81}" dt="2023-11-23T21:56:44.939" v="134" actId="1076"/>
          <ac:picMkLst>
            <pc:docMk/>
            <pc:sldMk cId="367181999" sldId="262"/>
            <ac:picMk id="5" creationId="{2BA0D131-7342-6BC9-3882-1AF119D08C5B}"/>
          </ac:picMkLst>
        </pc:picChg>
      </pc:sldChg>
      <pc:sldChg chg="addSp delSp modSp mod">
        <pc:chgData name="Vidya Biradar" userId="f6b5390f-6966-4aca-9061-dafefe97904c" providerId="ADAL" clId="{D5425E1C-4ADC-47D9-9575-C230FA6DBC81}" dt="2023-11-24T05:13:21.854" v="530" actId="1076"/>
        <pc:sldMkLst>
          <pc:docMk/>
          <pc:sldMk cId="3908283096" sldId="264"/>
        </pc:sldMkLst>
        <pc:spChg chg="mod">
          <ac:chgData name="Vidya Biradar" userId="f6b5390f-6966-4aca-9061-dafefe97904c" providerId="ADAL" clId="{D5425E1C-4ADC-47D9-9575-C230FA6DBC81}" dt="2023-11-24T05:13:21.854" v="530" actId="1076"/>
          <ac:spMkLst>
            <pc:docMk/>
            <pc:sldMk cId="3908283096" sldId="264"/>
            <ac:spMk id="2" creationId="{6337A9EE-DA11-12AF-446A-8F6C4BCBAA8E}"/>
          </ac:spMkLst>
        </pc:spChg>
        <pc:spChg chg="add del mod">
          <ac:chgData name="Vidya Biradar" userId="f6b5390f-6966-4aca-9061-dafefe97904c" providerId="ADAL" clId="{D5425E1C-4ADC-47D9-9575-C230FA6DBC81}" dt="2023-11-23T22:09:14.792" v="223" actId="478"/>
          <ac:spMkLst>
            <pc:docMk/>
            <pc:sldMk cId="3908283096" sldId="264"/>
            <ac:spMk id="3" creationId="{B32D5793-D493-0CE1-CC34-F45654C110C6}"/>
          </ac:spMkLst>
        </pc:spChg>
        <pc:spChg chg="add del mod">
          <ac:chgData name="Vidya Biradar" userId="f6b5390f-6966-4aca-9061-dafefe97904c" providerId="ADAL" clId="{D5425E1C-4ADC-47D9-9575-C230FA6DBC81}" dt="2023-11-23T22:08:23.020" v="219" actId="478"/>
          <ac:spMkLst>
            <pc:docMk/>
            <pc:sldMk cId="3908283096" sldId="264"/>
            <ac:spMk id="6" creationId="{866E3B92-4E59-D121-AD8A-5193F41C2FC3}"/>
          </ac:spMkLst>
        </pc:spChg>
        <pc:spChg chg="add mod">
          <ac:chgData name="Vidya Biradar" userId="f6b5390f-6966-4aca-9061-dafefe97904c" providerId="ADAL" clId="{D5425E1C-4ADC-47D9-9575-C230FA6DBC81}" dt="2023-11-24T05:07:58.306" v="501" actId="14100"/>
          <ac:spMkLst>
            <pc:docMk/>
            <pc:sldMk cId="3908283096" sldId="264"/>
            <ac:spMk id="8" creationId="{3B081CBC-7D5F-2DC9-B40A-B58F17E9090A}"/>
          </ac:spMkLst>
        </pc:spChg>
        <pc:spChg chg="mod">
          <ac:chgData name="Vidya Biradar" userId="f6b5390f-6966-4aca-9061-dafefe97904c" providerId="ADAL" clId="{D5425E1C-4ADC-47D9-9575-C230FA6DBC81}" dt="2023-11-24T05:04:18.481" v="493" actId="164"/>
          <ac:spMkLst>
            <pc:docMk/>
            <pc:sldMk cId="3908283096" sldId="264"/>
            <ac:spMk id="9" creationId="{A64FD9E8-E0AB-BE0F-21F9-A421AC547C60}"/>
          </ac:spMkLst>
        </pc:spChg>
        <pc:spChg chg="add mod">
          <ac:chgData name="Vidya Biradar" userId="f6b5390f-6966-4aca-9061-dafefe97904c" providerId="ADAL" clId="{D5425E1C-4ADC-47D9-9575-C230FA6DBC81}" dt="2023-11-24T05:08:23.624" v="504" actId="1076"/>
          <ac:spMkLst>
            <pc:docMk/>
            <pc:sldMk cId="3908283096" sldId="264"/>
            <ac:spMk id="10" creationId="{A4EF3D60-7185-8B6B-F7C0-8EF57361D956}"/>
          </ac:spMkLst>
        </pc:spChg>
        <pc:spChg chg="mod">
          <ac:chgData name="Vidya Biradar" userId="f6b5390f-6966-4aca-9061-dafefe97904c" providerId="ADAL" clId="{D5425E1C-4ADC-47D9-9575-C230FA6DBC81}" dt="2023-11-24T05:06:52.289" v="496" actId="207"/>
          <ac:spMkLst>
            <pc:docMk/>
            <pc:sldMk cId="3908283096" sldId="264"/>
            <ac:spMk id="18" creationId="{62E95CCF-FA50-81CD-EC2A-C42257F2131C}"/>
          </ac:spMkLst>
        </pc:spChg>
        <pc:spChg chg="mod">
          <ac:chgData name="Vidya Biradar" userId="f6b5390f-6966-4aca-9061-dafefe97904c" providerId="ADAL" clId="{D5425E1C-4ADC-47D9-9575-C230FA6DBC81}" dt="2023-11-24T05:06:58.780" v="497" actId="207"/>
          <ac:spMkLst>
            <pc:docMk/>
            <pc:sldMk cId="3908283096" sldId="264"/>
            <ac:spMk id="19" creationId="{FB8E712A-EF54-6026-97F9-0B19F7694458}"/>
          </ac:spMkLst>
        </pc:spChg>
        <pc:grpChg chg="add mod">
          <ac:chgData name="Vidya Biradar" userId="f6b5390f-6966-4aca-9061-dafefe97904c" providerId="ADAL" clId="{D5425E1C-4ADC-47D9-9575-C230FA6DBC81}" dt="2023-11-24T05:10:29.555" v="514" actId="1076"/>
          <ac:grpSpMkLst>
            <pc:docMk/>
            <pc:sldMk cId="3908283096" sldId="264"/>
            <ac:grpSpMk id="7" creationId="{4D4AA479-EA61-1F29-23F3-6C51567D5C3F}"/>
          </ac:grpSpMkLst>
        </pc:grpChg>
        <pc:graphicFrameChg chg="mod modGraphic">
          <ac:chgData name="Vidya Biradar" userId="f6b5390f-6966-4aca-9061-dafefe97904c" providerId="ADAL" clId="{D5425E1C-4ADC-47D9-9575-C230FA6DBC81}" dt="2023-11-24T05:09:50.764" v="512" actId="1076"/>
          <ac:graphicFrameMkLst>
            <pc:docMk/>
            <pc:sldMk cId="3908283096" sldId="264"/>
            <ac:graphicFrameMk id="6" creationId="{205A2A59-27E7-0AFA-9426-A6720F4E9D38}"/>
          </ac:graphicFrameMkLst>
        </pc:graphicFrameChg>
        <pc:picChg chg="mod">
          <ac:chgData name="Vidya Biradar" userId="f6b5390f-6966-4aca-9061-dafefe97904c" providerId="ADAL" clId="{D5425E1C-4ADC-47D9-9575-C230FA6DBC81}" dt="2023-11-24T05:08:04.690" v="502" actId="1076"/>
          <ac:picMkLst>
            <pc:docMk/>
            <pc:sldMk cId="3908283096" sldId="264"/>
            <ac:picMk id="4" creationId="{75152ABD-4EE0-6868-89FA-AEBA5344784E}"/>
          </ac:picMkLst>
        </pc:picChg>
      </pc:sldChg>
      <pc:sldChg chg="addSp modSp del mod">
        <pc:chgData name="Vidya Biradar" userId="f6b5390f-6966-4aca-9061-dafefe97904c" providerId="ADAL" clId="{D5425E1C-4ADC-47D9-9575-C230FA6DBC81}" dt="2023-11-23T22:09:04.895" v="221" actId="2696"/>
        <pc:sldMkLst>
          <pc:docMk/>
          <pc:sldMk cId="1724711068" sldId="265"/>
        </pc:sldMkLst>
        <pc:spChg chg="add mod">
          <ac:chgData name="Vidya Biradar" userId="f6b5390f-6966-4aca-9061-dafefe97904c" providerId="ADAL" clId="{D5425E1C-4ADC-47D9-9575-C230FA6DBC81}" dt="2023-11-23T22:08:41.276" v="220" actId="14100"/>
          <ac:spMkLst>
            <pc:docMk/>
            <pc:sldMk cId="1724711068" sldId="265"/>
            <ac:spMk id="3" creationId="{88C67D2B-3D1D-383B-3CCD-DC0B707370ED}"/>
          </ac:spMkLst>
        </pc:spChg>
        <pc:spChg chg="add mod">
          <ac:chgData name="Vidya Biradar" userId="f6b5390f-6966-4aca-9061-dafefe97904c" providerId="ADAL" clId="{D5425E1C-4ADC-47D9-9575-C230FA6DBC81}" dt="2023-11-23T21:39:56.768" v="5"/>
          <ac:spMkLst>
            <pc:docMk/>
            <pc:sldMk cId="1724711068" sldId="265"/>
            <ac:spMk id="4" creationId="{1DCDCB0B-45BE-7429-9D05-5EF111270F4F}"/>
          </ac:spMkLst>
        </pc:spChg>
      </pc:sldChg>
      <pc:sldChg chg="addSp modSp mod">
        <pc:chgData name="Vidya Biradar" userId="f6b5390f-6966-4aca-9061-dafefe97904c" providerId="ADAL" clId="{D5425E1C-4ADC-47D9-9575-C230FA6DBC81}" dt="2023-11-23T22:14:12.487" v="234" actId="20577"/>
        <pc:sldMkLst>
          <pc:docMk/>
          <pc:sldMk cId="621555596" sldId="267"/>
        </pc:sldMkLst>
        <pc:spChg chg="add mod">
          <ac:chgData name="Vidya Biradar" userId="f6b5390f-6966-4aca-9061-dafefe97904c" providerId="ADAL" clId="{D5425E1C-4ADC-47D9-9575-C230FA6DBC81}" dt="2023-11-23T21:41:26.899" v="19" actId="1076"/>
          <ac:spMkLst>
            <pc:docMk/>
            <pc:sldMk cId="621555596" sldId="267"/>
            <ac:spMk id="3" creationId="{FB273CCA-D6C6-0B15-B4EA-7CD6EF0CC2C2}"/>
          </ac:spMkLst>
        </pc:spChg>
        <pc:spChg chg="mod">
          <ac:chgData name="Vidya Biradar" userId="f6b5390f-6966-4aca-9061-dafefe97904c" providerId="ADAL" clId="{D5425E1C-4ADC-47D9-9575-C230FA6DBC81}" dt="2023-11-23T21:41:12.731" v="17" actId="14100"/>
          <ac:spMkLst>
            <pc:docMk/>
            <pc:sldMk cId="621555596" sldId="267"/>
            <ac:spMk id="5" creationId="{6BCB3E9C-EED2-CF03-6918-BDEC2E865A7D}"/>
          </ac:spMkLst>
        </pc:spChg>
        <pc:spChg chg="add mod">
          <ac:chgData name="Vidya Biradar" userId="f6b5390f-6966-4aca-9061-dafefe97904c" providerId="ADAL" clId="{D5425E1C-4ADC-47D9-9575-C230FA6DBC81}" dt="2023-11-23T21:42:00.881" v="25" actId="1076"/>
          <ac:spMkLst>
            <pc:docMk/>
            <pc:sldMk cId="621555596" sldId="267"/>
            <ac:spMk id="6" creationId="{763CDB83-F17C-0AAA-C720-323C47AD14BA}"/>
          </ac:spMkLst>
        </pc:spChg>
        <pc:spChg chg="mod">
          <ac:chgData name="Vidya Biradar" userId="f6b5390f-6966-4aca-9061-dafefe97904c" providerId="ADAL" clId="{D5425E1C-4ADC-47D9-9575-C230FA6DBC81}" dt="2023-11-23T22:14:12.487" v="234" actId="20577"/>
          <ac:spMkLst>
            <pc:docMk/>
            <pc:sldMk cId="621555596" sldId="267"/>
            <ac:spMk id="31" creationId="{8C9CBC84-F0D5-F7BE-6145-63C8057F4DF8}"/>
          </ac:spMkLst>
        </pc:spChg>
        <pc:picChg chg="mod">
          <ac:chgData name="Vidya Biradar" userId="f6b5390f-6966-4aca-9061-dafefe97904c" providerId="ADAL" clId="{D5425E1C-4ADC-47D9-9575-C230FA6DBC81}" dt="2023-11-23T21:41:56.953" v="24" actId="14100"/>
          <ac:picMkLst>
            <pc:docMk/>
            <pc:sldMk cId="621555596" sldId="267"/>
            <ac:picMk id="4" creationId="{FF3732B7-82DB-5D45-624B-7D857F8A2B61}"/>
          </ac:picMkLst>
        </pc:picChg>
      </pc:sldChg>
      <pc:sldChg chg="addSp delSp modSp mod">
        <pc:chgData name="Vidya Biradar" userId="f6b5390f-6966-4aca-9061-dafefe97904c" providerId="ADAL" clId="{D5425E1C-4ADC-47D9-9575-C230FA6DBC81}" dt="2023-11-24T05:24:24.375" v="537" actId="14100"/>
        <pc:sldMkLst>
          <pc:docMk/>
          <pc:sldMk cId="3910805877" sldId="268"/>
        </pc:sldMkLst>
        <pc:spChg chg="add mod">
          <ac:chgData name="Vidya Biradar" userId="f6b5390f-6966-4aca-9061-dafefe97904c" providerId="ADAL" clId="{D5425E1C-4ADC-47D9-9575-C230FA6DBC81}" dt="2023-11-24T05:24:11.156" v="534" actId="14100"/>
          <ac:spMkLst>
            <pc:docMk/>
            <pc:sldMk cId="3910805877" sldId="268"/>
            <ac:spMk id="3" creationId="{B9F7EF1D-ABED-20A0-188B-9063F9CB8CDC}"/>
          </ac:spMkLst>
        </pc:spChg>
        <pc:spChg chg="add del mod">
          <ac:chgData name="Vidya Biradar" userId="f6b5390f-6966-4aca-9061-dafefe97904c" providerId="ADAL" clId="{D5425E1C-4ADC-47D9-9575-C230FA6DBC81}" dt="2023-11-23T21:48:17.132" v="56" actId="478"/>
          <ac:spMkLst>
            <pc:docMk/>
            <pc:sldMk cId="3910805877" sldId="268"/>
            <ac:spMk id="4" creationId="{8B8609A6-1C85-5533-7394-DC4DC86AF050}"/>
          </ac:spMkLst>
        </pc:spChg>
        <pc:spChg chg="mod">
          <ac:chgData name="Vidya Biradar" userId="f6b5390f-6966-4aca-9061-dafefe97904c" providerId="ADAL" clId="{D5425E1C-4ADC-47D9-9575-C230FA6DBC81}" dt="2023-11-23T22:33:03.377" v="464" actId="1076"/>
          <ac:spMkLst>
            <pc:docMk/>
            <pc:sldMk cId="3910805877" sldId="268"/>
            <ac:spMk id="7" creationId="{CF997657-F7C3-7729-7DEC-9ED9FFAD073A}"/>
          </ac:spMkLst>
        </pc:spChg>
        <pc:spChg chg="mod">
          <ac:chgData name="Vidya Biradar" userId="f6b5390f-6966-4aca-9061-dafefe97904c" providerId="ADAL" clId="{D5425E1C-4ADC-47D9-9575-C230FA6DBC81}" dt="2023-11-23T22:33:06.602" v="465" actId="1076"/>
          <ac:spMkLst>
            <pc:docMk/>
            <pc:sldMk cId="3910805877" sldId="268"/>
            <ac:spMk id="9" creationId="{59A84174-8A55-8393-F9A7-722C947F364A}"/>
          </ac:spMkLst>
        </pc:spChg>
        <pc:graphicFrameChg chg="mod">
          <ac:chgData name="Vidya Biradar" userId="f6b5390f-6966-4aca-9061-dafefe97904c" providerId="ADAL" clId="{D5425E1C-4ADC-47D9-9575-C230FA6DBC81}" dt="2023-11-23T22:36:12.074" v="475" actId="14100"/>
          <ac:graphicFrameMkLst>
            <pc:docMk/>
            <pc:sldMk cId="3910805877" sldId="268"/>
            <ac:graphicFrameMk id="16" creationId="{14284205-42BC-1A06-4BB7-9F12B635EF01}"/>
          </ac:graphicFrameMkLst>
        </pc:graphicFrameChg>
        <pc:picChg chg="mod">
          <ac:chgData name="Vidya Biradar" userId="f6b5390f-6966-4aca-9061-dafefe97904c" providerId="ADAL" clId="{D5425E1C-4ADC-47D9-9575-C230FA6DBC81}" dt="2023-11-23T22:32:52.681" v="462" actId="1076"/>
          <ac:picMkLst>
            <pc:docMk/>
            <pc:sldMk cId="3910805877" sldId="268"/>
            <ac:picMk id="6" creationId="{5DE513B4-0811-EF09-D765-43A060B8CD47}"/>
          </ac:picMkLst>
        </pc:picChg>
        <pc:picChg chg="mod">
          <ac:chgData name="Vidya Biradar" userId="f6b5390f-6966-4aca-9061-dafefe97904c" providerId="ADAL" clId="{D5425E1C-4ADC-47D9-9575-C230FA6DBC81}" dt="2023-11-24T05:24:24.375" v="537" actId="14100"/>
          <ac:picMkLst>
            <pc:docMk/>
            <pc:sldMk cId="3910805877" sldId="268"/>
            <ac:picMk id="17" creationId="{3EA276F6-0D72-718E-3E3A-D5927499545B}"/>
          </ac:picMkLst>
        </pc:picChg>
      </pc:sldChg>
      <pc:sldChg chg="addSp modSp mod">
        <pc:chgData name="Vidya Biradar" userId="f6b5390f-6966-4aca-9061-dafefe97904c" providerId="ADAL" clId="{D5425E1C-4ADC-47D9-9575-C230FA6DBC81}" dt="2023-11-23T22:30:38.939" v="448" actId="20577"/>
        <pc:sldMkLst>
          <pc:docMk/>
          <pc:sldMk cId="2924664236" sldId="274"/>
        </pc:sldMkLst>
        <pc:spChg chg="mod">
          <ac:chgData name="Vidya Biradar" userId="f6b5390f-6966-4aca-9061-dafefe97904c" providerId="ADAL" clId="{D5425E1C-4ADC-47D9-9575-C230FA6DBC81}" dt="2023-11-23T21:47:43.743" v="53" actId="1076"/>
          <ac:spMkLst>
            <pc:docMk/>
            <pc:sldMk cId="2924664236" sldId="274"/>
            <ac:spMk id="2" creationId="{02ACE6BA-4B8F-FEC1-6649-8C0C2D7B524B}"/>
          </ac:spMkLst>
        </pc:spChg>
        <pc:spChg chg="add mod">
          <ac:chgData name="Vidya Biradar" userId="f6b5390f-6966-4aca-9061-dafefe97904c" providerId="ADAL" clId="{D5425E1C-4ADC-47D9-9575-C230FA6DBC81}" dt="2023-11-23T21:47:27.432" v="50" actId="14100"/>
          <ac:spMkLst>
            <pc:docMk/>
            <pc:sldMk cId="2924664236" sldId="274"/>
            <ac:spMk id="3" creationId="{F3915E56-3576-5DD1-14D2-DC13EDD668BA}"/>
          </ac:spMkLst>
        </pc:spChg>
        <pc:spChg chg="add mod">
          <ac:chgData name="Vidya Biradar" userId="f6b5390f-6966-4aca-9061-dafefe97904c" providerId="ADAL" clId="{D5425E1C-4ADC-47D9-9575-C230FA6DBC81}" dt="2023-11-23T21:47:57.735" v="55" actId="1076"/>
          <ac:spMkLst>
            <pc:docMk/>
            <pc:sldMk cId="2924664236" sldId="274"/>
            <ac:spMk id="8" creationId="{2BDE455E-9FBE-1138-FD15-22A2F0391DB5}"/>
          </ac:spMkLst>
        </pc:spChg>
        <pc:spChg chg="mod">
          <ac:chgData name="Vidya Biradar" userId="f6b5390f-6966-4aca-9061-dafefe97904c" providerId="ADAL" clId="{D5425E1C-4ADC-47D9-9575-C230FA6DBC81}" dt="2023-11-23T22:30:38.939" v="448" actId="20577"/>
          <ac:spMkLst>
            <pc:docMk/>
            <pc:sldMk cId="2924664236" sldId="274"/>
            <ac:spMk id="31" creationId="{8C9CBC84-F0D5-F7BE-6145-63C8057F4DF8}"/>
          </ac:spMkLst>
        </pc:spChg>
        <pc:picChg chg="mod">
          <ac:chgData name="Vidya Biradar" userId="f6b5390f-6966-4aca-9061-dafefe97904c" providerId="ADAL" clId="{D5425E1C-4ADC-47D9-9575-C230FA6DBC81}" dt="2023-11-23T21:47:53.135" v="54" actId="1076"/>
          <ac:picMkLst>
            <pc:docMk/>
            <pc:sldMk cId="2924664236" sldId="274"/>
            <ac:picMk id="7" creationId="{D3F5E3CF-05DE-46B9-795C-7A48A52FE2AF}"/>
          </ac:picMkLst>
        </pc:picChg>
      </pc:sldChg>
      <pc:sldChg chg="addSp delSp modSp mod">
        <pc:chgData name="Vidya Biradar" userId="f6b5390f-6966-4aca-9061-dafefe97904c" providerId="ADAL" clId="{D5425E1C-4ADC-47D9-9575-C230FA6DBC81}" dt="2023-11-23T22:36:28.448" v="476" actId="14100"/>
        <pc:sldMkLst>
          <pc:docMk/>
          <pc:sldMk cId="3021691760" sldId="275"/>
        </pc:sldMkLst>
        <pc:spChg chg="add mod">
          <ac:chgData name="Vidya Biradar" userId="f6b5390f-6966-4aca-9061-dafefe97904c" providerId="ADAL" clId="{D5425E1C-4ADC-47D9-9575-C230FA6DBC81}" dt="2023-11-23T22:05:04.072" v="192" actId="1076"/>
          <ac:spMkLst>
            <pc:docMk/>
            <pc:sldMk cId="3021691760" sldId="275"/>
            <ac:spMk id="3" creationId="{24818FD7-A8DA-C27E-E618-634D157364BE}"/>
          </ac:spMkLst>
        </pc:spChg>
        <pc:spChg chg="add del mod">
          <ac:chgData name="Vidya Biradar" userId="f6b5390f-6966-4aca-9061-dafefe97904c" providerId="ADAL" clId="{D5425E1C-4ADC-47D9-9575-C230FA6DBC81}" dt="2023-11-23T21:51:31.790" v="78" actId="478"/>
          <ac:spMkLst>
            <pc:docMk/>
            <pc:sldMk cId="3021691760" sldId="275"/>
            <ac:spMk id="4" creationId="{B66C928F-6072-B538-BE42-ED0F98DFF8BF}"/>
          </ac:spMkLst>
        </pc:spChg>
        <pc:spChg chg="mod">
          <ac:chgData name="Vidya Biradar" userId="f6b5390f-6966-4aca-9061-dafefe97904c" providerId="ADAL" clId="{D5425E1C-4ADC-47D9-9575-C230FA6DBC81}" dt="2023-11-23T22:33:37.089" v="469" actId="1076"/>
          <ac:spMkLst>
            <pc:docMk/>
            <pc:sldMk cId="3021691760" sldId="275"/>
            <ac:spMk id="7" creationId="{97D3D983-4F4F-4D4B-E178-2B3FD31B5217}"/>
          </ac:spMkLst>
        </pc:spChg>
        <pc:spChg chg="mod">
          <ac:chgData name="Vidya Biradar" userId="f6b5390f-6966-4aca-9061-dafefe97904c" providerId="ADAL" clId="{D5425E1C-4ADC-47D9-9575-C230FA6DBC81}" dt="2023-11-23T22:33:21.303" v="467" actId="1076"/>
          <ac:spMkLst>
            <pc:docMk/>
            <pc:sldMk cId="3021691760" sldId="275"/>
            <ac:spMk id="8" creationId="{7CFDB5B3-20C5-F2CC-A4AB-ADB935F0BB1B}"/>
          </ac:spMkLst>
        </pc:spChg>
        <pc:graphicFrameChg chg="mod">
          <ac:chgData name="Vidya Biradar" userId="f6b5390f-6966-4aca-9061-dafefe97904c" providerId="ADAL" clId="{D5425E1C-4ADC-47D9-9575-C230FA6DBC81}" dt="2023-11-23T22:36:28.448" v="476" actId="14100"/>
          <ac:graphicFrameMkLst>
            <pc:docMk/>
            <pc:sldMk cId="3021691760" sldId="275"/>
            <ac:graphicFrameMk id="16" creationId="{14284205-42BC-1A06-4BB7-9F12B635EF01}"/>
          </ac:graphicFrameMkLst>
        </pc:graphicFrameChg>
        <pc:picChg chg="mod">
          <ac:chgData name="Vidya Biradar" userId="f6b5390f-6966-4aca-9061-dafefe97904c" providerId="ADAL" clId="{D5425E1C-4ADC-47D9-9575-C230FA6DBC81}" dt="2023-11-23T22:05:01.518" v="191" actId="1076"/>
          <ac:picMkLst>
            <pc:docMk/>
            <pc:sldMk cId="3021691760" sldId="275"/>
            <ac:picMk id="5" creationId="{1CCF5480-340C-15FA-EB52-D6DC2A12F4F1}"/>
          </ac:picMkLst>
        </pc:picChg>
        <pc:picChg chg="mod">
          <ac:chgData name="Vidya Biradar" userId="f6b5390f-6966-4aca-9061-dafefe97904c" providerId="ADAL" clId="{D5425E1C-4ADC-47D9-9575-C230FA6DBC81}" dt="2023-11-23T22:33:31.324" v="468" actId="1076"/>
          <ac:picMkLst>
            <pc:docMk/>
            <pc:sldMk cId="3021691760" sldId="275"/>
            <ac:picMk id="6" creationId="{88E41BF5-E4DB-0055-0418-DAAD312EC171}"/>
          </ac:picMkLst>
        </pc:picChg>
      </pc:sldChg>
      <pc:sldChg chg="addSp delSp modSp mod">
        <pc:chgData name="Vidya Biradar" userId="f6b5390f-6966-4aca-9061-dafefe97904c" providerId="ADAL" clId="{D5425E1C-4ADC-47D9-9575-C230FA6DBC81}" dt="2023-11-23T22:35:03.700" v="473" actId="1076"/>
        <pc:sldMkLst>
          <pc:docMk/>
          <pc:sldMk cId="148384432" sldId="276"/>
        </pc:sldMkLst>
        <pc:spChg chg="add mod">
          <ac:chgData name="Vidya Biradar" userId="f6b5390f-6966-4aca-9061-dafefe97904c" providerId="ADAL" clId="{D5425E1C-4ADC-47D9-9575-C230FA6DBC81}" dt="2023-11-23T22:04:34.890" v="187" actId="14100"/>
          <ac:spMkLst>
            <pc:docMk/>
            <pc:sldMk cId="148384432" sldId="276"/>
            <ac:spMk id="3" creationId="{284DC9B7-E114-A71A-82E4-B71044C45532}"/>
          </ac:spMkLst>
        </pc:spChg>
        <pc:spChg chg="add del mod">
          <ac:chgData name="Vidya Biradar" userId="f6b5390f-6966-4aca-9061-dafefe97904c" providerId="ADAL" clId="{D5425E1C-4ADC-47D9-9575-C230FA6DBC81}" dt="2023-11-23T21:54:15.739" v="104" actId="478"/>
          <ac:spMkLst>
            <pc:docMk/>
            <pc:sldMk cId="148384432" sldId="276"/>
            <ac:spMk id="5" creationId="{79ED1A3E-A0CA-A783-29BE-22A3E2F2F56C}"/>
          </ac:spMkLst>
        </pc:spChg>
        <pc:spChg chg="mod">
          <ac:chgData name="Vidya Biradar" userId="f6b5390f-6966-4aca-9061-dafefe97904c" providerId="ADAL" clId="{D5425E1C-4ADC-47D9-9575-C230FA6DBC81}" dt="2023-11-23T22:35:03.700" v="473" actId="1076"/>
          <ac:spMkLst>
            <pc:docMk/>
            <pc:sldMk cId="148384432" sldId="276"/>
            <ac:spMk id="7" creationId="{B22E515F-0D32-B1F4-9651-7BCFF9A1732B}"/>
          </ac:spMkLst>
        </pc:spChg>
        <pc:spChg chg="mod">
          <ac:chgData name="Vidya Biradar" userId="f6b5390f-6966-4aca-9061-dafefe97904c" providerId="ADAL" clId="{D5425E1C-4ADC-47D9-9575-C230FA6DBC81}" dt="2023-11-23T22:34:58.718" v="472" actId="1076"/>
          <ac:spMkLst>
            <pc:docMk/>
            <pc:sldMk cId="148384432" sldId="276"/>
            <ac:spMk id="8" creationId="{DAD100FF-A5B6-1CBA-0D0B-DD187952BE73}"/>
          </ac:spMkLst>
        </pc:spChg>
        <pc:graphicFrameChg chg="mod">
          <ac:chgData name="Vidya Biradar" userId="f6b5390f-6966-4aca-9061-dafefe97904c" providerId="ADAL" clId="{D5425E1C-4ADC-47D9-9575-C230FA6DBC81}" dt="2023-11-23T21:54:24.894" v="106" actId="14100"/>
          <ac:graphicFrameMkLst>
            <pc:docMk/>
            <pc:sldMk cId="148384432" sldId="276"/>
            <ac:graphicFrameMk id="16" creationId="{14284205-42BC-1A06-4BB7-9F12B635EF01}"/>
          </ac:graphicFrameMkLst>
        </pc:graphicFrameChg>
        <pc:picChg chg="mod">
          <ac:chgData name="Vidya Biradar" userId="f6b5390f-6966-4aca-9061-dafefe97904c" providerId="ADAL" clId="{D5425E1C-4ADC-47D9-9575-C230FA6DBC81}" dt="2023-11-23T21:57:59.313" v="145" actId="1076"/>
          <ac:picMkLst>
            <pc:docMk/>
            <pc:sldMk cId="148384432" sldId="276"/>
            <ac:picMk id="4" creationId="{567FCC98-5838-489D-A5AE-312EBF64E6A0}"/>
          </ac:picMkLst>
        </pc:picChg>
        <pc:picChg chg="mod">
          <ac:chgData name="Vidya Biradar" userId="f6b5390f-6966-4aca-9061-dafefe97904c" providerId="ADAL" clId="{D5425E1C-4ADC-47D9-9575-C230FA6DBC81}" dt="2023-11-23T22:04:29.301" v="185" actId="14100"/>
          <ac:picMkLst>
            <pc:docMk/>
            <pc:sldMk cId="148384432" sldId="276"/>
            <ac:picMk id="6" creationId="{94CBEC1F-E30F-6C41-8B7C-436C5596C144}"/>
          </ac:picMkLst>
        </pc:picChg>
      </pc:sldChg>
      <pc:sldChg chg="addSp delSp modSp mod">
        <pc:chgData name="Vidya Biradar" userId="f6b5390f-6966-4aca-9061-dafefe97904c" providerId="ADAL" clId="{D5425E1C-4ADC-47D9-9575-C230FA6DBC81}" dt="2023-11-23T22:45:32.118" v="485" actId="113"/>
        <pc:sldMkLst>
          <pc:docMk/>
          <pc:sldMk cId="664138864" sldId="277"/>
        </pc:sldMkLst>
        <pc:spChg chg="mod">
          <ac:chgData name="Vidya Biradar" userId="f6b5390f-6966-4aca-9061-dafefe97904c" providerId="ADAL" clId="{D5425E1C-4ADC-47D9-9575-C230FA6DBC81}" dt="2023-11-23T22:35:14.452" v="474" actId="1076"/>
          <ac:spMkLst>
            <pc:docMk/>
            <pc:sldMk cId="664138864" sldId="277"/>
            <ac:spMk id="3" creationId="{EE77BDB2-73BD-E128-5FF8-CAEFAEA3C672}"/>
          </ac:spMkLst>
        </pc:spChg>
        <pc:spChg chg="add mod">
          <ac:chgData name="Vidya Biradar" userId="f6b5390f-6966-4aca-9061-dafefe97904c" providerId="ADAL" clId="{D5425E1C-4ADC-47D9-9575-C230FA6DBC81}" dt="2023-11-23T22:04:13.284" v="183" actId="1076"/>
          <ac:spMkLst>
            <pc:docMk/>
            <pc:sldMk cId="664138864" sldId="277"/>
            <ac:spMk id="4" creationId="{35367D12-E048-0BBA-5273-F97B1B713E87}"/>
          </ac:spMkLst>
        </pc:spChg>
        <pc:spChg chg="add del mod">
          <ac:chgData name="Vidya Biradar" userId="f6b5390f-6966-4aca-9061-dafefe97904c" providerId="ADAL" clId="{D5425E1C-4ADC-47D9-9575-C230FA6DBC81}" dt="2023-11-23T21:55:30.418" v="118" actId="478"/>
          <ac:spMkLst>
            <pc:docMk/>
            <pc:sldMk cId="664138864" sldId="277"/>
            <ac:spMk id="6" creationId="{CDAA8BFF-8F12-3C4E-549F-2475F3E5FC1C}"/>
          </ac:spMkLst>
        </pc:spChg>
        <pc:graphicFrameChg chg="mod modGraphic">
          <ac:chgData name="Vidya Biradar" userId="f6b5390f-6966-4aca-9061-dafefe97904c" providerId="ADAL" clId="{D5425E1C-4ADC-47D9-9575-C230FA6DBC81}" dt="2023-11-23T22:45:32.118" v="485" actId="113"/>
          <ac:graphicFrameMkLst>
            <pc:docMk/>
            <pc:sldMk cId="664138864" sldId="277"/>
            <ac:graphicFrameMk id="16" creationId="{14284205-42BC-1A06-4BB7-9F12B635EF01}"/>
          </ac:graphicFrameMkLst>
        </pc:graphicFrameChg>
        <pc:picChg chg="mod">
          <ac:chgData name="Vidya Biradar" userId="f6b5390f-6966-4aca-9061-dafefe97904c" providerId="ADAL" clId="{D5425E1C-4ADC-47D9-9575-C230FA6DBC81}" dt="2023-11-23T21:57:40.486" v="143" actId="1076"/>
          <ac:picMkLst>
            <pc:docMk/>
            <pc:sldMk cId="664138864" sldId="277"/>
            <ac:picMk id="5" creationId="{E1C58EA5-7051-B593-A0D0-C1077CC00332}"/>
          </ac:picMkLst>
        </pc:picChg>
        <pc:picChg chg="mod">
          <ac:chgData name="Vidya Biradar" userId="f6b5390f-6966-4aca-9061-dafefe97904c" providerId="ADAL" clId="{D5425E1C-4ADC-47D9-9575-C230FA6DBC81}" dt="2023-11-23T22:04:10.531" v="182" actId="1076"/>
          <ac:picMkLst>
            <pc:docMk/>
            <pc:sldMk cId="664138864" sldId="277"/>
            <ac:picMk id="11" creationId="{4651F6CE-D203-F1FE-6952-44E200DB26A2}"/>
          </ac:picMkLst>
        </pc:picChg>
      </pc:sldChg>
      <pc:sldChg chg="addSp delSp modSp mod">
        <pc:chgData name="Vidya Biradar" userId="f6b5390f-6966-4aca-9061-dafefe97904c" providerId="ADAL" clId="{D5425E1C-4ADC-47D9-9575-C230FA6DBC81}" dt="2023-11-23T22:02:16.170" v="169" actId="1076"/>
        <pc:sldMkLst>
          <pc:docMk/>
          <pc:sldMk cId="3212020926" sldId="278"/>
        </pc:sldMkLst>
        <pc:spChg chg="add mod">
          <ac:chgData name="Vidya Biradar" userId="f6b5390f-6966-4aca-9061-dafefe97904c" providerId="ADAL" clId="{D5425E1C-4ADC-47D9-9575-C230FA6DBC81}" dt="2023-11-23T22:00:24.600" v="168" actId="14100"/>
          <ac:spMkLst>
            <pc:docMk/>
            <pc:sldMk cId="3212020926" sldId="278"/>
            <ac:spMk id="3" creationId="{36D96D16-7FCC-D6B7-D636-BC6A14FA77FC}"/>
          </ac:spMkLst>
        </pc:spChg>
        <pc:spChg chg="add del mod">
          <ac:chgData name="Vidya Biradar" userId="f6b5390f-6966-4aca-9061-dafefe97904c" providerId="ADAL" clId="{D5425E1C-4ADC-47D9-9575-C230FA6DBC81}" dt="2023-11-23T21:59:48.467" v="159" actId="1076"/>
          <ac:spMkLst>
            <pc:docMk/>
            <pc:sldMk cId="3212020926" sldId="278"/>
            <ac:spMk id="7" creationId="{44E82870-68A7-3A86-CFFF-A824AF3C74BB}"/>
          </ac:spMkLst>
        </pc:spChg>
        <pc:picChg chg="mod">
          <ac:chgData name="Vidya Biradar" userId="f6b5390f-6966-4aca-9061-dafefe97904c" providerId="ADAL" clId="{D5425E1C-4ADC-47D9-9575-C230FA6DBC81}" dt="2023-11-23T22:02:16.170" v="169" actId="1076"/>
          <ac:picMkLst>
            <pc:docMk/>
            <pc:sldMk cId="3212020926" sldId="278"/>
            <ac:picMk id="4" creationId="{C696A6F5-707E-0241-E00D-3A2E8352AD6D}"/>
          </ac:picMkLst>
        </pc:picChg>
        <pc:picChg chg="mod">
          <ac:chgData name="Vidya Biradar" userId="f6b5390f-6966-4aca-9061-dafefe97904c" providerId="ADAL" clId="{D5425E1C-4ADC-47D9-9575-C230FA6DBC81}" dt="2023-11-23T22:00:14.029" v="165" actId="1076"/>
          <ac:picMkLst>
            <pc:docMk/>
            <pc:sldMk cId="3212020926" sldId="278"/>
            <ac:picMk id="6" creationId="{B8AE0267-04C8-DB2E-040A-F9F5416C5396}"/>
          </ac:picMkLst>
        </pc:picChg>
      </pc:sldChg>
      <pc:sldChg chg="addSp modSp mod">
        <pc:chgData name="Vidya Biradar" userId="f6b5390f-6966-4aca-9061-dafefe97904c" providerId="ADAL" clId="{D5425E1C-4ADC-47D9-9575-C230FA6DBC81}" dt="2023-11-23T22:08:03.537" v="218" actId="1076"/>
        <pc:sldMkLst>
          <pc:docMk/>
          <pc:sldMk cId="1057926484" sldId="281"/>
        </pc:sldMkLst>
        <pc:spChg chg="mod">
          <ac:chgData name="Vidya Biradar" userId="f6b5390f-6966-4aca-9061-dafefe97904c" providerId="ADAL" clId="{D5425E1C-4ADC-47D9-9575-C230FA6DBC81}" dt="2023-11-23T22:08:00.302" v="217" actId="1076"/>
          <ac:spMkLst>
            <pc:docMk/>
            <pc:sldMk cId="1057926484" sldId="281"/>
            <ac:spMk id="2" creationId="{21DDF407-756E-F28A-DFB1-3CF7E5ED4178}"/>
          </ac:spMkLst>
        </pc:spChg>
        <pc:spChg chg="add mod">
          <ac:chgData name="Vidya Biradar" userId="f6b5390f-6966-4aca-9061-dafefe97904c" providerId="ADAL" clId="{D5425E1C-4ADC-47D9-9575-C230FA6DBC81}" dt="2023-11-23T22:08:03.537" v="218" actId="1076"/>
          <ac:spMkLst>
            <pc:docMk/>
            <pc:sldMk cId="1057926484" sldId="281"/>
            <ac:spMk id="7" creationId="{B2472DC4-A89A-DF47-1FD7-60D15209141C}"/>
          </ac:spMkLst>
        </pc:spChg>
      </pc:sldChg>
      <pc:sldChg chg="addSp modSp mod">
        <pc:chgData name="Vidya Biradar" userId="f6b5390f-6966-4aca-9061-dafefe97904c" providerId="ADAL" clId="{D5425E1C-4ADC-47D9-9575-C230FA6DBC81}" dt="2023-11-23T22:16:14.671" v="238" actId="404"/>
        <pc:sldMkLst>
          <pc:docMk/>
          <pc:sldMk cId="179639215" sldId="282"/>
        </pc:sldMkLst>
        <pc:spChg chg="add mod">
          <ac:chgData name="Vidya Biradar" userId="f6b5390f-6966-4aca-9061-dafefe97904c" providerId="ADAL" clId="{D5425E1C-4ADC-47D9-9575-C230FA6DBC81}" dt="2023-11-23T21:39:24.938" v="1"/>
          <ac:spMkLst>
            <pc:docMk/>
            <pc:sldMk cId="179639215" sldId="282"/>
            <ac:spMk id="6" creationId="{AF9B024F-A050-A219-7F12-A17A58A15E79}"/>
          </ac:spMkLst>
        </pc:spChg>
        <pc:spChg chg="add mod">
          <ac:chgData name="Vidya Biradar" userId="f6b5390f-6966-4aca-9061-dafefe97904c" providerId="ADAL" clId="{D5425E1C-4ADC-47D9-9575-C230FA6DBC81}" dt="2023-11-23T21:39:24.938" v="1"/>
          <ac:spMkLst>
            <pc:docMk/>
            <pc:sldMk cId="179639215" sldId="282"/>
            <ac:spMk id="8" creationId="{D971FA44-5C2D-D39C-8A99-8ED28F14DD49}"/>
          </ac:spMkLst>
        </pc:spChg>
        <pc:spChg chg="mod">
          <ac:chgData name="Vidya Biradar" userId="f6b5390f-6966-4aca-9061-dafefe97904c" providerId="ADAL" clId="{D5425E1C-4ADC-47D9-9575-C230FA6DBC81}" dt="2023-11-23T22:16:14.671" v="238" actId="404"/>
          <ac:spMkLst>
            <pc:docMk/>
            <pc:sldMk cId="179639215" sldId="282"/>
            <ac:spMk id="9" creationId="{0FF563E6-F5B0-C8E8-3633-944F5D7901B2}"/>
          </ac:spMkLst>
        </pc:spChg>
        <pc:spChg chg="mod">
          <ac:chgData name="Vidya Biradar" userId="f6b5390f-6966-4aca-9061-dafefe97904c" providerId="ADAL" clId="{D5425E1C-4ADC-47D9-9575-C230FA6DBC81}" dt="2023-11-23T21:45:57.097" v="43" actId="1076"/>
          <ac:spMkLst>
            <pc:docMk/>
            <pc:sldMk cId="179639215" sldId="282"/>
            <ac:spMk id="27" creationId="{E07D18FE-325B-9559-93EC-3BF3912A6BB0}"/>
          </ac:spMkLst>
        </pc:spChg>
        <pc:picChg chg="mod">
          <ac:chgData name="Vidya Biradar" userId="f6b5390f-6966-4aca-9061-dafefe97904c" providerId="ADAL" clId="{D5425E1C-4ADC-47D9-9575-C230FA6DBC81}" dt="2023-11-23T21:43:09.649" v="29" actId="14100"/>
          <ac:picMkLst>
            <pc:docMk/>
            <pc:sldMk cId="179639215" sldId="282"/>
            <ac:picMk id="36" creationId="{46138B54-8944-181A-99AD-8D248A1543B1}"/>
          </ac:picMkLst>
        </pc:picChg>
        <pc:cxnChg chg="mod">
          <ac:chgData name="Vidya Biradar" userId="f6b5390f-6966-4aca-9061-dafefe97904c" providerId="ADAL" clId="{D5425E1C-4ADC-47D9-9575-C230FA6DBC81}" dt="2023-11-23T22:12:18.017" v="227" actId="14100"/>
          <ac:cxnSpMkLst>
            <pc:docMk/>
            <pc:sldMk cId="179639215" sldId="282"/>
            <ac:cxnSpMk id="4" creationId="{6921678F-CEBA-5280-94C6-0C04DC407628}"/>
          </ac:cxnSpMkLst>
        </pc:cxnChg>
      </pc:sldChg>
      <pc:sldChg chg="modSp mod">
        <pc:chgData name="Vidya Biradar" userId="f6b5390f-6966-4aca-9061-dafefe97904c" providerId="ADAL" clId="{D5425E1C-4ADC-47D9-9575-C230FA6DBC81}" dt="2023-11-23T22:10:37.364" v="224" actId="113"/>
        <pc:sldMkLst>
          <pc:docMk/>
          <pc:sldMk cId="3493217361" sldId="283"/>
        </pc:sldMkLst>
        <pc:spChg chg="mod">
          <ac:chgData name="Vidya Biradar" userId="f6b5390f-6966-4aca-9061-dafefe97904c" providerId="ADAL" clId="{D5425E1C-4ADC-47D9-9575-C230FA6DBC81}" dt="2023-11-23T21:45:36.286" v="41" actId="207"/>
          <ac:spMkLst>
            <pc:docMk/>
            <pc:sldMk cId="3493217361" sldId="283"/>
            <ac:spMk id="2" creationId="{FA7AB7FE-9BDD-D12C-53D8-673DAA626563}"/>
          </ac:spMkLst>
        </pc:spChg>
        <pc:spChg chg="mod">
          <ac:chgData name="Vidya Biradar" userId="f6b5390f-6966-4aca-9061-dafefe97904c" providerId="ADAL" clId="{D5425E1C-4ADC-47D9-9575-C230FA6DBC81}" dt="2023-11-23T22:10:37.364" v="224" actId="113"/>
          <ac:spMkLst>
            <pc:docMk/>
            <pc:sldMk cId="3493217361" sldId="283"/>
            <ac:spMk id="4" creationId="{72A59C5A-666E-BB98-90A0-0F6AD18CFE78}"/>
          </ac:spMkLst>
        </pc:spChg>
      </pc:sldChg>
      <pc:sldChg chg="addSp delSp modSp mod">
        <pc:chgData name="Vidya Biradar" userId="f6b5390f-6966-4aca-9061-dafefe97904c" providerId="ADAL" clId="{D5425E1C-4ADC-47D9-9575-C230FA6DBC81}" dt="2023-11-23T22:32:38.697" v="461" actId="1076"/>
        <pc:sldMkLst>
          <pc:docMk/>
          <pc:sldMk cId="786170823" sldId="284"/>
        </pc:sldMkLst>
        <pc:spChg chg="add mod">
          <ac:chgData name="Vidya Biradar" userId="f6b5390f-6966-4aca-9061-dafefe97904c" providerId="ADAL" clId="{D5425E1C-4ADC-47D9-9575-C230FA6DBC81}" dt="2023-11-23T22:05:23.949" v="195" actId="14100"/>
          <ac:spMkLst>
            <pc:docMk/>
            <pc:sldMk cId="786170823" sldId="284"/>
            <ac:spMk id="3" creationId="{5827199E-0973-9B58-D7CD-F482A7246CBB}"/>
          </ac:spMkLst>
        </pc:spChg>
        <pc:spChg chg="mod">
          <ac:chgData name="Vidya Biradar" userId="f6b5390f-6966-4aca-9061-dafefe97904c" providerId="ADAL" clId="{D5425E1C-4ADC-47D9-9575-C230FA6DBC81}" dt="2023-11-23T22:32:30.796" v="460" actId="1076"/>
          <ac:spMkLst>
            <pc:docMk/>
            <pc:sldMk cId="786170823" sldId="284"/>
            <ac:spMk id="5" creationId="{F8E2BF9B-DC09-9140-EA8C-A4FBF5BE1A0E}"/>
          </ac:spMkLst>
        </pc:spChg>
        <pc:spChg chg="add del mod">
          <ac:chgData name="Vidya Biradar" userId="f6b5390f-6966-4aca-9061-dafefe97904c" providerId="ADAL" clId="{D5425E1C-4ADC-47D9-9575-C230FA6DBC81}" dt="2023-11-23T21:50:55.874" v="71" actId="478"/>
          <ac:spMkLst>
            <pc:docMk/>
            <pc:sldMk cId="786170823" sldId="284"/>
            <ac:spMk id="6" creationId="{0689139E-518D-77D6-ACAC-7D265461EBBE}"/>
          </ac:spMkLst>
        </pc:spChg>
        <pc:spChg chg="mod">
          <ac:chgData name="Vidya Biradar" userId="f6b5390f-6966-4aca-9061-dafefe97904c" providerId="ADAL" clId="{D5425E1C-4ADC-47D9-9575-C230FA6DBC81}" dt="2023-11-23T22:32:38.697" v="461" actId="1076"/>
          <ac:spMkLst>
            <pc:docMk/>
            <pc:sldMk cId="786170823" sldId="284"/>
            <ac:spMk id="7" creationId="{6442957C-7FBA-741A-0045-61498C578736}"/>
          </ac:spMkLst>
        </pc:spChg>
        <pc:graphicFrameChg chg="mod">
          <ac:chgData name="Vidya Biradar" userId="f6b5390f-6966-4aca-9061-dafefe97904c" providerId="ADAL" clId="{D5425E1C-4ADC-47D9-9575-C230FA6DBC81}" dt="2023-11-23T22:31:42.874" v="453" actId="14100"/>
          <ac:graphicFrameMkLst>
            <pc:docMk/>
            <pc:sldMk cId="786170823" sldId="284"/>
            <ac:graphicFrameMk id="16" creationId="{14284205-42BC-1A06-4BB7-9F12B635EF01}"/>
          </ac:graphicFrameMkLst>
        </pc:graphicFrameChg>
        <pc:picChg chg="mod">
          <ac:chgData name="Vidya Biradar" userId="f6b5390f-6966-4aca-9061-dafefe97904c" providerId="ADAL" clId="{D5425E1C-4ADC-47D9-9575-C230FA6DBC81}" dt="2023-11-23T22:32:22.857" v="459" actId="1076"/>
          <ac:picMkLst>
            <pc:docMk/>
            <pc:sldMk cId="786170823" sldId="284"/>
            <ac:picMk id="4" creationId="{EBCA52F8-9566-5853-5CCE-E0C05476DBE3}"/>
          </ac:picMkLst>
        </pc:picChg>
        <pc:picChg chg="mod">
          <ac:chgData name="Vidya Biradar" userId="f6b5390f-6966-4aca-9061-dafefe97904c" providerId="ADAL" clId="{D5425E1C-4ADC-47D9-9575-C230FA6DBC81}" dt="2023-11-23T22:05:11.057" v="193" actId="1076"/>
          <ac:picMkLst>
            <pc:docMk/>
            <pc:sldMk cId="786170823" sldId="284"/>
            <ac:picMk id="17" creationId="{3EA276F6-0D72-718E-3E3A-D5927499545B}"/>
          </ac:picMkLst>
        </pc:picChg>
      </pc:sldChg>
      <pc:sldChg chg="addSp delSp modSp mod">
        <pc:chgData name="Vidya Biradar" userId="f6b5390f-6966-4aca-9061-dafefe97904c" providerId="ADAL" clId="{D5425E1C-4ADC-47D9-9575-C230FA6DBC81}" dt="2023-11-23T22:37:29.316" v="479" actId="403"/>
        <pc:sldMkLst>
          <pc:docMk/>
          <pc:sldMk cId="3564213577" sldId="285"/>
        </pc:sldMkLst>
        <pc:spChg chg="add mod">
          <ac:chgData name="Vidya Biradar" userId="f6b5390f-6966-4aca-9061-dafefe97904c" providerId="ADAL" clId="{D5425E1C-4ADC-47D9-9575-C230FA6DBC81}" dt="2023-11-23T22:04:48.390" v="189" actId="14100"/>
          <ac:spMkLst>
            <pc:docMk/>
            <pc:sldMk cId="3564213577" sldId="285"/>
            <ac:spMk id="3" creationId="{ADB54E31-6ABC-7CB2-BAB4-4C50E05B183C}"/>
          </ac:spMkLst>
        </pc:spChg>
        <pc:spChg chg="add del mod">
          <ac:chgData name="Vidya Biradar" userId="f6b5390f-6966-4aca-9061-dafefe97904c" providerId="ADAL" clId="{D5425E1C-4ADC-47D9-9575-C230FA6DBC81}" dt="2023-11-23T21:52:41.205" v="88" actId="478"/>
          <ac:spMkLst>
            <pc:docMk/>
            <pc:sldMk cId="3564213577" sldId="285"/>
            <ac:spMk id="4" creationId="{9ACD58D1-F66D-D8D1-4514-3D7B0DE16705}"/>
          </ac:spMkLst>
        </pc:spChg>
        <pc:spChg chg="mod">
          <ac:chgData name="Vidya Biradar" userId="f6b5390f-6966-4aca-9061-dafefe97904c" providerId="ADAL" clId="{D5425E1C-4ADC-47D9-9575-C230FA6DBC81}" dt="2023-11-23T22:33:51.076" v="470" actId="1076"/>
          <ac:spMkLst>
            <pc:docMk/>
            <pc:sldMk cId="3564213577" sldId="285"/>
            <ac:spMk id="7" creationId="{0A9F3DDF-967D-6CBA-742B-5A2689897EC3}"/>
          </ac:spMkLst>
        </pc:spChg>
        <pc:spChg chg="mod">
          <ac:chgData name="Vidya Biradar" userId="f6b5390f-6966-4aca-9061-dafefe97904c" providerId="ADAL" clId="{D5425E1C-4ADC-47D9-9575-C230FA6DBC81}" dt="2023-11-23T22:33:56.470" v="471" actId="1076"/>
          <ac:spMkLst>
            <pc:docMk/>
            <pc:sldMk cId="3564213577" sldId="285"/>
            <ac:spMk id="8" creationId="{5C1E26A3-FBBB-B75D-BD5A-4993B1F9729E}"/>
          </ac:spMkLst>
        </pc:spChg>
        <pc:graphicFrameChg chg="mod modGraphic">
          <ac:chgData name="Vidya Biradar" userId="f6b5390f-6966-4aca-9061-dafefe97904c" providerId="ADAL" clId="{D5425E1C-4ADC-47D9-9575-C230FA6DBC81}" dt="2023-11-23T22:37:29.316" v="479" actId="403"/>
          <ac:graphicFrameMkLst>
            <pc:docMk/>
            <pc:sldMk cId="3564213577" sldId="285"/>
            <ac:graphicFrameMk id="16" creationId="{14284205-42BC-1A06-4BB7-9F12B635EF01}"/>
          </ac:graphicFrameMkLst>
        </pc:graphicFrameChg>
        <pc:picChg chg="mod">
          <ac:chgData name="Vidya Biradar" userId="f6b5390f-6966-4aca-9061-dafefe97904c" providerId="ADAL" clId="{D5425E1C-4ADC-47D9-9575-C230FA6DBC81}" dt="2023-11-23T22:04:44.274" v="188" actId="14100"/>
          <ac:picMkLst>
            <pc:docMk/>
            <pc:sldMk cId="3564213577" sldId="285"/>
            <ac:picMk id="5" creationId="{1CCF5480-340C-15FA-EB52-D6DC2A12F4F1}"/>
          </ac:picMkLst>
        </pc:picChg>
        <pc:picChg chg="mod">
          <ac:chgData name="Vidya Biradar" userId="f6b5390f-6966-4aca-9061-dafefe97904c" providerId="ADAL" clId="{D5425E1C-4ADC-47D9-9575-C230FA6DBC81}" dt="2023-11-23T21:58:05" v="146" actId="1076"/>
          <ac:picMkLst>
            <pc:docMk/>
            <pc:sldMk cId="3564213577" sldId="285"/>
            <ac:picMk id="6" creationId="{A2238BE8-0731-CD74-A9FA-EB1D3139C42F}"/>
          </ac:picMkLst>
        </pc:picChg>
      </pc:sldChg>
      <pc:sldChg chg="addSp modSp mod">
        <pc:chgData name="Vidya Biradar" userId="f6b5390f-6966-4aca-9061-dafefe97904c" providerId="ADAL" clId="{D5425E1C-4ADC-47D9-9575-C230FA6DBC81}" dt="2023-11-24T05:25:16.991" v="538" actId="14100"/>
        <pc:sldMkLst>
          <pc:docMk/>
          <pc:sldMk cId="682346981" sldId="286"/>
        </pc:sldMkLst>
        <pc:spChg chg="add mod">
          <ac:chgData name="Vidya Biradar" userId="f6b5390f-6966-4aca-9061-dafefe97904c" providerId="ADAL" clId="{D5425E1C-4ADC-47D9-9575-C230FA6DBC81}" dt="2023-11-23T22:07:19.983" v="213" actId="14100"/>
          <ac:spMkLst>
            <pc:docMk/>
            <pc:sldMk cId="682346981" sldId="286"/>
            <ac:spMk id="3" creationId="{5072F10E-ED54-6D7E-AE18-E89B3F1C4A90}"/>
          </ac:spMkLst>
        </pc:spChg>
        <pc:spChg chg="add mod">
          <ac:chgData name="Vidya Biradar" userId="f6b5390f-6966-4aca-9061-dafefe97904c" providerId="ADAL" clId="{D5425E1C-4ADC-47D9-9575-C230FA6DBC81}" dt="2023-11-23T22:07:12.486" v="211" actId="1076"/>
          <ac:spMkLst>
            <pc:docMk/>
            <pc:sldMk cId="682346981" sldId="286"/>
            <ac:spMk id="7" creationId="{D6DE79D7-45E7-9DC2-79F2-A86AC0924155}"/>
          </ac:spMkLst>
        </pc:spChg>
        <pc:picChg chg="mod">
          <ac:chgData name="Vidya Biradar" userId="f6b5390f-6966-4aca-9061-dafefe97904c" providerId="ADAL" clId="{D5425E1C-4ADC-47D9-9575-C230FA6DBC81}" dt="2023-11-24T05:25:16.991" v="538" actId="14100"/>
          <ac:picMkLst>
            <pc:docMk/>
            <pc:sldMk cId="682346981" sldId="286"/>
            <ac:picMk id="4" creationId="{E643EF9F-5C22-4B7B-B4D3-CF7D1FFF66D6}"/>
          </ac:picMkLst>
        </pc:picChg>
        <pc:picChg chg="mod">
          <ac:chgData name="Vidya Biradar" userId="f6b5390f-6966-4aca-9061-dafefe97904c" providerId="ADAL" clId="{D5425E1C-4ADC-47D9-9575-C230FA6DBC81}" dt="2023-11-23T22:07:02.365" v="208" actId="1076"/>
          <ac:picMkLst>
            <pc:docMk/>
            <pc:sldMk cId="682346981" sldId="286"/>
            <ac:picMk id="6" creationId="{CF5D9EAD-888A-C8D5-860D-534FAF9D90AB}"/>
          </ac:picMkLst>
        </pc:picChg>
      </pc:sldChg>
      <pc:sldChg chg="addSp modSp mod">
        <pc:chgData name="Vidya Biradar" userId="f6b5390f-6966-4aca-9061-dafefe97904c" providerId="ADAL" clId="{D5425E1C-4ADC-47D9-9575-C230FA6DBC81}" dt="2023-11-23T22:03:37.398" v="179" actId="1076"/>
        <pc:sldMkLst>
          <pc:docMk/>
          <pc:sldMk cId="714213345" sldId="287"/>
        </pc:sldMkLst>
        <pc:spChg chg="add mod">
          <ac:chgData name="Vidya Biradar" userId="f6b5390f-6966-4aca-9061-dafefe97904c" providerId="ADAL" clId="{D5425E1C-4ADC-47D9-9575-C230FA6DBC81}" dt="2023-11-23T22:03:17.693" v="176" actId="14100"/>
          <ac:spMkLst>
            <pc:docMk/>
            <pc:sldMk cId="714213345" sldId="287"/>
            <ac:spMk id="3" creationId="{C22CC682-AADB-2732-EB32-6BF7280C8A80}"/>
          </ac:spMkLst>
        </pc:spChg>
        <pc:spChg chg="add mod">
          <ac:chgData name="Vidya Biradar" userId="f6b5390f-6966-4aca-9061-dafefe97904c" providerId="ADAL" clId="{D5425E1C-4ADC-47D9-9575-C230FA6DBC81}" dt="2023-11-23T22:03:28.505" v="177" actId="14100"/>
          <ac:spMkLst>
            <pc:docMk/>
            <pc:sldMk cId="714213345" sldId="287"/>
            <ac:spMk id="6" creationId="{19653804-E190-6572-7B01-BCE55870ED6A}"/>
          </ac:spMkLst>
        </pc:spChg>
        <pc:picChg chg="mod">
          <ac:chgData name="Vidya Biradar" userId="f6b5390f-6966-4aca-9061-dafefe97904c" providerId="ADAL" clId="{D5425E1C-4ADC-47D9-9575-C230FA6DBC81}" dt="2023-11-23T22:03:37.398" v="179" actId="1076"/>
          <ac:picMkLst>
            <pc:docMk/>
            <pc:sldMk cId="714213345" sldId="287"/>
            <ac:picMk id="4" creationId="{31A011EB-326F-1409-AB9C-AE5B52BDD229}"/>
          </ac:picMkLst>
        </pc:picChg>
        <pc:picChg chg="mod">
          <ac:chgData name="Vidya Biradar" userId="f6b5390f-6966-4aca-9061-dafefe97904c" providerId="ADAL" clId="{D5425E1C-4ADC-47D9-9575-C230FA6DBC81}" dt="2023-11-23T22:02:46.328" v="170" actId="1076"/>
          <ac:picMkLst>
            <pc:docMk/>
            <pc:sldMk cId="714213345" sldId="287"/>
            <ac:picMk id="8" creationId="{F5C567E3-B4D4-C2E0-5194-013E9891755E}"/>
          </ac:picMkLst>
        </pc:picChg>
      </pc:sldChg>
      <pc:sldChg chg="addSp modSp mod">
        <pc:chgData name="Vidya Biradar" userId="f6b5390f-6966-4aca-9061-dafefe97904c" providerId="ADAL" clId="{D5425E1C-4ADC-47D9-9575-C230FA6DBC81}" dt="2023-11-24T05:13:28.925" v="531" actId="1076"/>
        <pc:sldMkLst>
          <pc:docMk/>
          <pc:sldMk cId="2065086914" sldId="289"/>
        </pc:sldMkLst>
        <pc:spChg chg="mod">
          <ac:chgData name="Vidya Biradar" userId="f6b5390f-6966-4aca-9061-dafefe97904c" providerId="ADAL" clId="{D5425E1C-4ADC-47D9-9575-C230FA6DBC81}" dt="2023-11-24T05:13:28.925" v="531" actId="1076"/>
          <ac:spMkLst>
            <pc:docMk/>
            <pc:sldMk cId="2065086914" sldId="289"/>
            <ac:spMk id="2" creationId="{6337A9EE-DA11-12AF-446A-8F6C4BCBAA8E}"/>
          </ac:spMkLst>
        </pc:spChg>
        <pc:spChg chg="add mod">
          <ac:chgData name="Vidya Biradar" userId="f6b5390f-6966-4aca-9061-dafefe97904c" providerId="ADAL" clId="{D5425E1C-4ADC-47D9-9575-C230FA6DBC81}" dt="2023-11-24T05:11:13.550" v="518" actId="14100"/>
          <ac:spMkLst>
            <pc:docMk/>
            <pc:sldMk cId="2065086914" sldId="289"/>
            <ac:spMk id="6" creationId="{E1A3FDC7-B934-B07C-A387-1455B91EDEE9}"/>
          </ac:spMkLst>
        </pc:spChg>
        <pc:spChg chg="add mod">
          <ac:chgData name="Vidya Biradar" userId="f6b5390f-6966-4aca-9061-dafefe97904c" providerId="ADAL" clId="{D5425E1C-4ADC-47D9-9575-C230FA6DBC81}" dt="2023-11-24T05:11:25.966" v="520" actId="1076"/>
          <ac:spMkLst>
            <pc:docMk/>
            <pc:sldMk cId="2065086914" sldId="289"/>
            <ac:spMk id="7" creationId="{00591327-5EC2-3828-59A5-E1CDD2D74C84}"/>
          </ac:spMkLst>
        </pc:spChg>
        <pc:spChg chg="mod">
          <ac:chgData name="Vidya Biradar" userId="f6b5390f-6966-4aca-9061-dafefe97904c" providerId="ADAL" clId="{D5425E1C-4ADC-47D9-9575-C230FA6DBC81}" dt="2023-11-24T05:12:38.907" v="528" actId="164"/>
          <ac:spMkLst>
            <pc:docMk/>
            <pc:sldMk cId="2065086914" sldId="289"/>
            <ac:spMk id="9" creationId="{A64FD9E8-E0AB-BE0F-21F9-A421AC547C60}"/>
          </ac:spMkLst>
        </pc:spChg>
        <pc:spChg chg="mod">
          <ac:chgData name="Vidya Biradar" userId="f6b5390f-6966-4aca-9061-dafefe97904c" providerId="ADAL" clId="{D5425E1C-4ADC-47D9-9575-C230FA6DBC81}" dt="2023-11-24T05:12:38.907" v="528" actId="164"/>
          <ac:spMkLst>
            <pc:docMk/>
            <pc:sldMk cId="2065086914" sldId="289"/>
            <ac:spMk id="18" creationId="{62E95CCF-FA50-81CD-EC2A-C42257F2131C}"/>
          </ac:spMkLst>
        </pc:spChg>
        <pc:spChg chg="mod">
          <ac:chgData name="Vidya Biradar" userId="f6b5390f-6966-4aca-9061-dafefe97904c" providerId="ADAL" clId="{D5425E1C-4ADC-47D9-9575-C230FA6DBC81}" dt="2023-11-24T05:12:38.907" v="528" actId="164"/>
          <ac:spMkLst>
            <pc:docMk/>
            <pc:sldMk cId="2065086914" sldId="289"/>
            <ac:spMk id="19" creationId="{FB8E712A-EF54-6026-97F9-0B19F7694458}"/>
          </ac:spMkLst>
        </pc:spChg>
        <pc:grpChg chg="add mod">
          <ac:chgData name="Vidya Biradar" userId="f6b5390f-6966-4aca-9061-dafefe97904c" providerId="ADAL" clId="{D5425E1C-4ADC-47D9-9575-C230FA6DBC81}" dt="2023-11-24T05:12:42.276" v="529" actId="1076"/>
          <ac:grpSpMkLst>
            <pc:docMk/>
            <pc:sldMk cId="2065086914" sldId="289"/>
            <ac:grpSpMk id="8" creationId="{AE041BF4-6EAA-656A-43AC-E07932C7000B}"/>
          </ac:grpSpMkLst>
        </pc:grpChg>
        <pc:graphicFrameChg chg="mod modGraphic">
          <ac:chgData name="Vidya Biradar" userId="f6b5390f-6966-4aca-9061-dafefe97904c" providerId="ADAL" clId="{D5425E1C-4ADC-47D9-9575-C230FA6DBC81}" dt="2023-11-24T05:11:50.455" v="525" actId="14100"/>
          <ac:graphicFrameMkLst>
            <pc:docMk/>
            <pc:sldMk cId="2065086914" sldId="289"/>
            <ac:graphicFrameMk id="3" creationId="{44CB2BBF-B798-5BD3-2D47-4379212A4B30}"/>
          </ac:graphicFrameMkLst>
        </pc:graphicFrameChg>
        <pc:picChg chg="mod">
          <ac:chgData name="Vidya Biradar" userId="f6b5390f-6966-4aca-9061-dafefe97904c" providerId="ADAL" clId="{D5425E1C-4ADC-47D9-9575-C230FA6DBC81}" dt="2023-11-24T05:11:21.572" v="519" actId="1076"/>
          <ac:picMkLst>
            <pc:docMk/>
            <pc:sldMk cId="2065086914" sldId="289"/>
            <ac:picMk id="4" creationId="{75152ABD-4EE0-6868-89FA-AEBA5344784E}"/>
          </ac:picMkLst>
        </pc:picChg>
      </pc:sldChg>
      <pc:sldChg chg="addSp modSp mod">
        <pc:chgData name="Vidya Biradar" userId="f6b5390f-6966-4aca-9061-dafefe97904c" providerId="ADAL" clId="{D5425E1C-4ADC-47D9-9575-C230FA6DBC81}" dt="2023-11-24T05:26:52.695" v="550" actId="1076"/>
        <pc:sldMkLst>
          <pc:docMk/>
          <pc:sldMk cId="1941688907" sldId="291"/>
        </pc:sldMkLst>
        <pc:spChg chg="add mod">
          <ac:chgData name="Vidya Biradar" userId="f6b5390f-6966-4aca-9061-dafefe97904c" providerId="ADAL" clId="{D5425E1C-4ADC-47D9-9575-C230FA6DBC81}" dt="2023-11-24T05:25:41.872" v="540" actId="14100"/>
          <ac:spMkLst>
            <pc:docMk/>
            <pc:sldMk cId="1941688907" sldId="291"/>
            <ac:spMk id="5" creationId="{34B46990-8138-242B-1F11-CB811BA3AC23}"/>
          </ac:spMkLst>
        </pc:spChg>
        <pc:spChg chg="add mod">
          <ac:chgData name="Vidya Biradar" userId="f6b5390f-6966-4aca-9061-dafefe97904c" providerId="ADAL" clId="{D5425E1C-4ADC-47D9-9575-C230FA6DBC81}" dt="2023-11-24T05:26:06.626" v="545" actId="1076"/>
          <ac:spMkLst>
            <pc:docMk/>
            <pc:sldMk cId="1941688907" sldId="291"/>
            <ac:spMk id="7" creationId="{10001878-AFF9-004D-A0CA-0C429A94C92D}"/>
          </ac:spMkLst>
        </pc:spChg>
        <pc:spChg chg="mod">
          <ac:chgData name="Vidya Biradar" userId="f6b5390f-6966-4aca-9061-dafefe97904c" providerId="ADAL" clId="{D5425E1C-4ADC-47D9-9575-C230FA6DBC81}" dt="2023-11-24T05:22:22.762" v="533" actId="207"/>
          <ac:spMkLst>
            <pc:docMk/>
            <pc:sldMk cId="1941688907" sldId="291"/>
            <ac:spMk id="9" creationId="{A64FD9E8-E0AB-BE0F-21F9-A421AC547C60}"/>
          </ac:spMkLst>
        </pc:spChg>
        <pc:spChg chg="mod">
          <ac:chgData name="Vidya Biradar" userId="f6b5390f-6966-4aca-9061-dafefe97904c" providerId="ADAL" clId="{D5425E1C-4ADC-47D9-9575-C230FA6DBC81}" dt="2023-11-24T05:22:19.474" v="532" actId="207"/>
          <ac:spMkLst>
            <pc:docMk/>
            <pc:sldMk cId="1941688907" sldId="291"/>
            <ac:spMk id="18" creationId="{62E95CCF-FA50-81CD-EC2A-C42257F2131C}"/>
          </ac:spMkLst>
        </pc:spChg>
        <pc:spChg chg="mod">
          <ac:chgData name="Vidya Biradar" userId="f6b5390f-6966-4aca-9061-dafefe97904c" providerId="ADAL" clId="{D5425E1C-4ADC-47D9-9575-C230FA6DBC81}" dt="2023-11-24T05:05:30.245" v="495" actId="164"/>
          <ac:spMkLst>
            <pc:docMk/>
            <pc:sldMk cId="1941688907" sldId="291"/>
            <ac:spMk id="19" creationId="{FB8E712A-EF54-6026-97F9-0B19F7694458}"/>
          </ac:spMkLst>
        </pc:spChg>
        <pc:grpChg chg="add mod">
          <ac:chgData name="Vidya Biradar" userId="f6b5390f-6966-4aca-9061-dafefe97904c" providerId="ADAL" clId="{D5425E1C-4ADC-47D9-9575-C230FA6DBC81}" dt="2023-11-24T05:26:29.595" v="548" actId="1076"/>
          <ac:grpSpMkLst>
            <pc:docMk/>
            <pc:sldMk cId="1941688907" sldId="291"/>
            <ac:grpSpMk id="3" creationId="{8957C4CC-9B62-A9FC-F112-9E56198BD0B6}"/>
          </ac:grpSpMkLst>
        </pc:grpChg>
        <pc:graphicFrameChg chg="mod modGraphic">
          <ac:chgData name="Vidya Biradar" userId="f6b5390f-6966-4aca-9061-dafefe97904c" providerId="ADAL" clId="{D5425E1C-4ADC-47D9-9575-C230FA6DBC81}" dt="2023-11-24T05:26:21.120" v="547" actId="14100"/>
          <ac:graphicFrameMkLst>
            <pc:docMk/>
            <pc:sldMk cId="1941688907" sldId="291"/>
            <ac:graphicFrameMk id="6" creationId="{205A2A59-27E7-0AFA-9426-A6720F4E9D38}"/>
          </ac:graphicFrameMkLst>
        </pc:graphicFrameChg>
        <pc:picChg chg="mod">
          <ac:chgData name="Vidya Biradar" userId="f6b5390f-6966-4aca-9061-dafefe97904c" providerId="ADAL" clId="{D5425E1C-4ADC-47D9-9575-C230FA6DBC81}" dt="2023-11-24T05:26:52.695" v="550" actId="1076"/>
          <ac:picMkLst>
            <pc:docMk/>
            <pc:sldMk cId="1941688907" sldId="291"/>
            <ac:picMk id="4" creationId="{75152ABD-4EE0-6868-89FA-AEBA5344784E}"/>
          </ac:picMkLst>
        </pc:picChg>
      </pc:sldChg>
    </pc:docChg>
  </pc:docChgLst>
  <pc:docChgLst>
    <pc:chgData name="Bhavitaben Upendrabhai Bhatt" userId="S::w0814912@myscc.ca::b2ee6f17-ead3-44f3-a08e-58dbdd1b5f25" providerId="AD" clId="Web-{4AB4D3E1-2E7B-9144-E8E3-8C85FDE8CC90}"/>
    <pc:docChg chg="modSld">
      <pc:chgData name="Bhavitaben Upendrabhai Bhatt" userId="S::w0814912@myscc.ca::b2ee6f17-ead3-44f3-a08e-58dbdd1b5f25" providerId="AD" clId="Web-{4AB4D3E1-2E7B-9144-E8E3-8C85FDE8CC90}" dt="2023-11-22T19:01:08.060" v="124" actId="20577"/>
      <pc:docMkLst>
        <pc:docMk/>
      </pc:docMkLst>
      <pc:sldChg chg="modSp">
        <pc:chgData name="Bhavitaben Upendrabhai Bhatt" userId="S::w0814912@myscc.ca::b2ee6f17-ead3-44f3-a08e-58dbdd1b5f25" providerId="AD" clId="Web-{4AB4D3E1-2E7B-9144-E8E3-8C85FDE8CC90}" dt="2023-11-22T19:01:08.060" v="124" actId="20577"/>
        <pc:sldMkLst>
          <pc:docMk/>
          <pc:sldMk cId="621555596" sldId="267"/>
        </pc:sldMkLst>
        <pc:spChg chg="mod">
          <ac:chgData name="Bhavitaben Upendrabhai Bhatt" userId="S::w0814912@myscc.ca::b2ee6f17-ead3-44f3-a08e-58dbdd1b5f25" providerId="AD" clId="Web-{4AB4D3E1-2E7B-9144-E8E3-8C85FDE8CC90}" dt="2023-11-22T19:01:08.060" v="124" actId="20577"/>
          <ac:spMkLst>
            <pc:docMk/>
            <pc:sldMk cId="621555596" sldId="267"/>
            <ac:spMk id="31" creationId="{8C9CBC84-F0D5-F7BE-6145-63C8057F4DF8}"/>
          </ac:spMkLst>
        </pc:spChg>
      </pc:sldChg>
    </pc:docChg>
  </pc:docChgLst>
  <pc:docChgLst>
    <pc:chgData name="Bhavitaben Upendrabhai Bhatt" userId="S::w0814912@myscc.ca::b2ee6f17-ead3-44f3-a08e-58dbdd1b5f25" providerId="AD" clId="Web-{17049367-1C76-CC85-37EC-3657F8762E05}"/>
    <pc:docChg chg="sldOrd">
      <pc:chgData name="Bhavitaben Upendrabhai Bhatt" userId="S::w0814912@myscc.ca::b2ee6f17-ead3-44f3-a08e-58dbdd1b5f25" providerId="AD" clId="Web-{17049367-1C76-CC85-37EC-3657F8762E05}" dt="2023-11-23T18:18:19.885" v="3"/>
      <pc:docMkLst>
        <pc:docMk/>
      </pc:docMkLst>
      <pc:sldChg chg="ord">
        <pc:chgData name="Bhavitaben Upendrabhai Bhatt" userId="S::w0814912@myscc.ca::b2ee6f17-ead3-44f3-a08e-58dbdd1b5f25" providerId="AD" clId="Web-{17049367-1C76-CC85-37EC-3657F8762E05}" dt="2023-11-23T18:18:19.885" v="3"/>
        <pc:sldMkLst>
          <pc:docMk/>
          <pc:sldMk cId="367181999" sldId="262"/>
        </pc:sldMkLst>
      </pc:sldChg>
      <pc:sldChg chg="ord">
        <pc:chgData name="Bhavitaben Upendrabhai Bhatt" userId="S::w0814912@myscc.ca::b2ee6f17-ead3-44f3-a08e-58dbdd1b5f25" providerId="AD" clId="Web-{17049367-1C76-CC85-37EC-3657F8762E05}" dt="2023-11-23T18:15:01.887" v="0"/>
        <pc:sldMkLst>
          <pc:docMk/>
          <pc:sldMk cId="1057926484" sldId="281"/>
        </pc:sldMkLst>
      </pc:sldChg>
      <pc:sldChg chg="ord">
        <pc:chgData name="Bhavitaben Upendrabhai Bhatt" userId="S::w0814912@myscc.ca::b2ee6f17-ead3-44f3-a08e-58dbdd1b5f25" providerId="AD" clId="Web-{17049367-1C76-CC85-37EC-3657F8762E05}" dt="2023-11-23T18:16:29.683" v="1"/>
        <pc:sldMkLst>
          <pc:docMk/>
          <pc:sldMk cId="682346981" sldId="286"/>
        </pc:sldMkLst>
      </pc:sldChg>
    </pc:docChg>
  </pc:docChgLst>
  <pc:docChgLst>
    <pc:chgData name="Vidya Biradar" userId="S::w0828878@myscc.ca::f6b5390f-6966-4aca-9061-dafefe97904c" providerId="AD" clId="Web-{68183F42-78E0-EE1B-0246-F43F9118AC10}"/>
    <pc:docChg chg="modSld">
      <pc:chgData name="Vidya Biradar" userId="S::w0828878@myscc.ca::f6b5390f-6966-4aca-9061-dafefe97904c" providerId="AD" clId="Web-{68183F42-78E0-EE1B-0246-F43F9118AC10}" dt="2023-11-22T02:57:10.375" v="9"/>
      <pc:docMkLst>
        <pc:docMk/>
      </pc:docMkLst>
      <pc:sldChg chg="delSp">
        <pc:chgData name="Vidya Biradar" userId="S::w0828878@myscc.ca::f6b5390f-6966-4aca-9061-dafefe97904c" providerId="AD" clId="Web-{68183F42-78E0-EE1B-0246-F43F9118AC10}" dt="2023-11-22T02:56:28.329" v="0"/>
        <pc:sldMkLst>
          <pc:docMk/>
          <pc:sldMk cId="3910805877" sldId="268"/>
        </pc:sldMkLst>
        <pc:spChg chg="del">
          <ac:chgData name="Vidya Biradar" userId="S::w0828878@myscc.ca::f6b5390f-6966-4aca-9061-dafefe97904c" providerId="AD" clId="Web-{68183F42-78E0-EE1B-0246-F43F9118AC10}" dt="2023-11-22T02:56:28.329" v="0"/>
          <ac:spMkLst>
            <pc:docMk/>
            <pc:sldMk cId="3910805877" sldId="268"/>
            <ac:spMk id="3" creationId="{0E6FBDD7-2F94-8D31-86F9-1528D2AFAE73}"/>
          </ac:spMkLst>
        </pc:spChg>
      </pc:sldChg>
      <pc:sldChg chg="delSp">
        <pc:chgData name="Vidya Biradar" userId="S::w0828878@myscc.ca::f6b5390f-6966-4aca-9061-dafefe97904c" providerId="AD" clId="Web-{68183F42-78E0-EE1B-0246-F43F9118AC10}" dt="2023-11-22T02:56:38.110" v="2"/>
        <pc:sldMkLst>
          <pc:docMk/>
          <pc:sldMk cId="1239723734" sldId="269"/>
        </pc:sldMkLst>
        <pc:spChg chg="del">
          <ac:chgData name="Vidya Biradar" userId="S::w0828878@myscc.ca::f6b5390f-6966-4aca-9061-dafefe97904c" providerId="AD" clId="Web-{68183F42-78E0-EE1B-0246-F43F9118AC10}" dt="2023-11-22T02:56:38.110" v="2"/>
          <ac:spMkLst>
            <pc:docMk/>
            <pc:sldMk cId="1239723734" sldId="269"/>
            <ac:spMk id="3" creationId="{0E6FBDD7-2F94-8D31-86F9-1528D2AFAE73}"/>
          </ac:spMkLst>
        </pc:spChg>
      </pc:sldChg>
      <pc:sldChg chg="delSp">
        <pc:chgData name="Vidya Biradar" userId="S::w0828878@myscc.ca::f6b5390f-6966-4aca-9061-dafefe97904c" providerId="AD" clId="Web-{68183F42-78E0-EE1B-0246-F43F9118AC10}" dt="2023-11-22T02:56:49.157" v="4"/>
        <pc:sldMkLst>
          <pc:docMk/>
          <pc:sldMk cId="1120129568" sldId="270"/>
        </pc:sldMkLst>
        <pc:spChg chg="del">
          <ac:chgData name="Vidya Biradar" userId="S::w0828878@myscc.ca::f6b5390f-6966-4aca-9061-dafefe97904c" providerId="AD" clId="Web-{68183F42-78E0-EE1B-0246-F43F9118AC10}" dt="2023-11-22T02:56:49.157" v="4"/>
          <ac:spMkLst>
            <pc:docMk/>
            <pc:sldMk cId="1120129568" sldId="270"/>
            <ac:spMk id="3" creationId="{0E6FBDD7-2F94-8D31-86F9-1528D2AFAE73}"/>
          </ac:spMkLst>
        </pc:spChg>
      </pc:sldChg>
      <pc:sldChg chg="delSp">
        <pc:chgData name="Vidya Biradar" userId="S::w0828878@myscc.ca::f6b5390f-6966-4aca-9061-dafefe97904c" providerId="AD" clId="Web-{68183F42-78E0-EE1B-0246-F43F9118AC10}" dt="2023-11-22T02:56:33.860" v="1"/>
        <pc:sldMkLst>
          <pc:docMk/>
          <pc:sldMk cId="1469533254" sldId="271"/>
        </pc:sldMkLst>
        <pc:spChg chg="del">
          <ac:chgData name="Vidya Biradar" userId="S::w0828878@myscc.ca::f6b5390f-6966-4aca-9061-dafefe97904c" providerId="AD" clId="Web-{68183F42-78E0-EE1B-0246-F43F9118AC10}" dt="2023-11-22T02:56:33.860" v="1"/>
          <ac:spMkLst>
            <pc:docMk/>
            <pc:sldMk cId="1469533254" sldId="271"/>
            <ac:spMk id="3" creationId="{0E6FBDD7-2F94-8D31-86F9-1528D2AFAE73}"/>
          </ac:spMkLst>
        </pc:spChg>
      </pc:sldChg>
      <pc:sldChg chg="delSp">
        <pc:chgData name="Vidya Biradar" userId="S::w0828878@myscc.ca::f6b5390f-6966-4aca-9061-dafefe97904c" providerId="AD" clId="Web-{68183F42-78E0-EE1B-0246-F43F9118AC10}" dt="2023-11-22T02:56:43.954" v="3"/>
        <pc:sldMkLst>
          <pc:docMk/>
          <pc:sldMk cId="3789903841" sldId="272"/>
        </pc:sldMkLst>
        <pc:spChg chg="del">
          <ac:chgData name="Vidya Biradar" userId="S::w0828878@myscc.ca::f6b5390f-6966-4aca-9061-dafefe97904c" providerId="AD" clId="Web-{68183F42-78E0-EE1B-0246-F43F9118AC10}" dt="2023-11-22T02:56:43.954" v="3"/>
          <ac:spMkLst>
            <pc:docMk/>
            <pc:sldMk cId="3789903841" sldId="272"/>
            <ac:spMk id="3" creationId="{0E6FBDD7-2F94-8D31-86F9-1528D2AFAE73}"/>
          </ac:spMkLst>
        </pc:spChg>
      </pc:sldChg>
      <pc:sldChg chg="delSp">
        <pc:chgData name="Vidya Biradar" userId="S::w0828878@myscc.ca::f6b5390f-6966-4aca-9061-dafefe97904c" providerId="AD" clId="Web-{68183F42-78E0-EE1B-0246-F43F9118AC10}" dt="2023-11-22T02:56:52.469" v="5"/>
        <pc:sldMkLst>
          <pc:docMk/>
          <pc:sldMk cId="3570374154" sldId="273"/>
        </pc:sldMkLst>
        <pc:spChg chg="del">
          <ac:chgData name="Vidya Biradar" userId="S::w0828878@myscc.ca::f6b5390f-6966-4aca-9061-dafefe97904c" providerId="AD" clId="Web-{68183F42-78E0-EE1B-0246-F43F9118AC10}" dt="2023-11-22T02:56:52.469" v="5"/>
          <ac:spMkLst>
            <pc:docMk/>
            <pc:sldMk cId="3570374154" sldId="273"/>
            <ac:spMk id="3" creationId="{0E6FBDD7-2F94-8D31-86F9-1528D2AFAE73}"/>
          </ac:spMkLst>
        </pc:spChg>
      </pc:sldChg>
      <pc:sldChg chg="delSp">
        <pc:chgData name="Vidya Biradar" userId="S::w0828878@myscc.ca::f6b5390f-6966-4aca-9061-dafefe97904c" providerId="AD" clId="Web-{68183F42-78E0-EE1B-0246-F43F9118AC10}" dt="2023-11-22T02:56:57.719" v="6"/>
        <pc:sldMkLst>
          <pc:docMk/>
          <pc:sldMk cId="3222690740" sldId="275"/>
        </pc:sldMkLst>
        <pc:spChg chg="del">
          <ac:chgData name="Vidya Biradar" userId="S::w0828878@myscc.ca::f6b5390f-6966-4aca-9061-dafefe97904c" providerId="AD" clId="Web-{68183F42-78E0-EE1B-0246-F43F9118AC10}" dt="2023-11-22T02:56:57.719" v="6"/>
          <ac:spMkLst>
            <pc:docMk/>
            <pc:sldMk cId="3222690740" sldId="275"/>
            <ac:spMk id="3" creationId="{0E6FBDD7-2F94-8D31-86F9-1528D2AFAE73}"/>
          </ac:spMkLst>
        </pc:spChg>
      </pc:sldChg>
      <pc:sldChg chg="delSp">
        <pc:chgData name="Vidya Biradar" userId="S::w0828878@myscc.ca::f6b5390f-6966-4aca-9061-dafefe97904c" providerId="AD" clId="Web-{68183F42-78E0-EE1B-0246-F43F9118AC10}" dt="2023-11-22T02:57:02.141" v="7"/>
        <pc:sldMkLst>
          <pc:docMk/>
          <pc:sldMk cId="3769784070" sldId="276"/>
        </pc:sldMkLst>
        <pc:spChg chg="del">
          <ac:chgData name="Vidya Biradar" userId="S::w0828878@myscc.ca::f6b5390f-6966-4aca-9061-dafefe97904c" providerId="AD" clId="Web-{68183F42-78E0-EE1B-0246-F43F9118AC10}" dt="2023-11-22T02:57:02.141" v="7"/>
          <ac:spMkLst>
            <pc:docMk/>
            <pc:sldMk cId="3769784070" sldId="276"/>
            <ac:spMk id="3" creationId="{0E6FBDD7-2F94-8D31-86F9-1528D2AFAE73}"/>
          </ac:spMkLst>
        </pc:spChg>
      </pc:sldChg>
      <pc:sldChg chg="delSp">
        <pc:chgData name="Vidya Biradar" userId="S::w0828878@myscc.ca::f6b5390f-6966-4aca-9061-dafefe97904c" providerId="AD" clId="Web-{68183F42-78E0-EE1B-0246-F43F9118AC10}" dt="2023-11-22T02:57:10.375" v="9"/>
        <pc:sldMkLst>
          <pc:docMk/>
          <pc:sldMk cId="3949368797" sldId="277"/>
        </pc:sldMkLst>
        <pc:spChg chg="del">
          <ac:chgData name="Vidya Biradar" userId="S::w0828878@myscc.ca::f6b5390f-6966-4aca-9061-dafefe97904c" providerId="AD" clId="Web-{68183F42-78E0-EE1B-0246-F43F9118AC10}" dt="2023-11-22T02:57:10.375" v="9"/>
          <ac:spMkLst>
            <pc:docMk/>
            <pc:sldMk cId="3949368797" sldId="277"/>
            <ac:spMk id="3" creationId="{0E6FBDD7-2F94-8D31-86F9-1528D2AFAE73}"/>
          </ac:spMkLst>
        </pc:spChg>
      </pc:sldChg>
      <pc:sldChg chg="delSp">
        <pc:chgData name="Vidya Biradar" userId="S::w0828878@myscc.ca::f6b5390f-6966-4aca-9061-dafefe97904c" providerId="AD" clId="Web-{68183F42-78E0-EE1B-0246-F43F9118AC10}" dt="2023-11-22T02:57:05.953" v="8"/>
        <pc:sldMkLst>
          <pc:docMk/>
          <pc:sldMk cId="2459137895" sldId="278"/>
        </pc:sldMkLst>
        <pc:spChg chg="del">
          <ac:chgData name="Vidya Biradar" userId="S::w0828878@myscc.ca::f6b5390f-6966-4aca-9061-dafefe97904c" providerId="AD" clId="Web-{68183F42-78E0-EE1B-0246-F43F9118AC10}" dt="2023-11-22T02:57:05.953" v="8"/>
          <ac:spMkLst>
            <pc:docMk/>
            <pc:sldMk cId="2459137895" sldId="278"/>
            <ac:spMk id="3" creationId="{0E6FBDD7-2F94-8D31-86F9-1528D2AFAE73}"/>
          </ac:spMkLst>
        </pc:spChg>
      </pc:sldChg>
    </pc:docChg>
  </pc:docChgLst>
  <pc:docChgLst>
    <pc:chgData name="Vidya Biradar" userId="f6b5390f-6966-4aca-9061-dafefe97904c" providerId="ADAL" clId="{A925DEC3-9708-47A2-9ED6-41AFAF255CA5}"/>
    <pc:docChg chg="undo custSel modSld sldOrd">
      <pc:chgData name="Vidya Biradar" userId="f6b5390f-6966-4aca-9061-dafefe97904c" providerId="ADAL" clId="{A925DEC3-9708-47A2-9ED6-41AFAF255CA5}" dt="2023-11-20T20:46:57.475" v="105" actId="478"/>
      <pc:docMkLst>
        <pc:docMk/>
      </pc:docMkLst>
      <pc:sldChg chg="modSp mod modAnim">
        <pc:chgData name="Vidya Biradar" userId="f6b5390f-6966-4aca-9061-dafefe97904c" providerId="ADAL" clId="{A925DEC3-9708-47A2-9ED6-41AFAF255CA5}" dt="2023-11-20T20:18:45.015" v="57" actId="20577"/>
        <pc:sldMkLst>
          <pc:docMk/>
          <pc:sldMk cId="2176680598" sldId="256"/>
        </pc:sldMkLst>
        <pc:spChg chg="mod">
          <ac:chgData name="Vidya Biradar" userId="f6b5390f-6966-4aca-9061-dafefe97904c" providerId="ADAL" clId="{A925DEC3-9708-47A2-9ED6-41AFAF255CA5}" dt="2023-11-20T20:17:48.615" v="51" actId="2711"/>
          <ac:spMkLst>
            <pc:docMk/>
            <pc:sldMk cId="2176680598" sldId="256"/>
            <ac:spMk id="2" creationId="{7EF32011-396A-10BF-EAD6-166427FCEA5F}"/>
          </ac:spMkLst>
        </pc:spChg>
        <pc:spChg chg="mod">
          <ac:chgData name="Vidya Biradar" userId="f6b5390f-6966-4aca-9061-dafefe97904c" providerId="ADAL" clId="{A925DEC3-9708-47A2-9ED6-41AFAF255CA5}" dt="2023-11-20T20:18:08.038" v="54" actId="2711"/>
          <ac:spMkLst>
            <pc:docMk/>
            <pc:sldMk cId="2176680598" sldId="256"/>
            <ac:spMk id="3" creationId="{0D6C8DE1-B71A-6FCC-0218-CA667C3B58B8}"/>
          </ac:spMkLst>
        </pc:spChg>
        <pc:spChg chg="mod">
          <ac:chgData name="Vidya Biradar" userId="f6b5390f-6966-4aca-9061-dafefe97904c" providerId="ADAL" clId="{A925DEC3-9708-47A2-9ED6-41AFAF255CA5}" dt="2023-11-20T20:18:45.015" v="57" actId="20577"/>
          <ac:spMkLst>
            <pc:docMk/>
            <pc:sldMk cId="2176680598" sldId="256"/>
            <ac:spMk id="5" creationId="{D57B2654-4E9B-5C3F-C67D-07A9F7D916BF}"/>
          </ac:spMkLst>
        </pc:spChg>
        <pc:picChg chg="mod">
          <ac:chgData name="Vidya Biradar" userId="f6b5390f-6966-4aca-9061-dafefe97904c" providerId="ADAL" clId="{A925DEC3-9708-47A2-9ED6-41AFAF255CA5}" dt="2023-11-20T20:16:25.769" v="47" actId="1076"/>
          <ac:picMkLst>
            <pc:docMk/>
            <pc:sldMk cId="2176680598" sldId="256"/>
            <ac:picMk id="6" creationId="{A56C18D1-7B95-DB85-ED28-E5C3ED74C69E}"/>
          </ac:picMkLst>
        </pc:picChg>
      </pc:sldChg>
      <pc:sldChg chg="addSp delSp modSp mod">
        <pc:chgData name="Vidya Biradar" userId="f6b5390f-6966-4aca-9061-dafefe97904c" providerId="ADAL" clId="{A925DEC3-9708-47A2-9ED6-41AFAF255CA5}" dt="2023-11-20T20:46:57.475" v="105" actId="478"/>
        <pc:sldMkLst>
          <pc:docMk/>
          <pc:sldMk cId="1400916498" sldId="257"/>
        </pc:sldMkLst>
        <pc:spChg chg="add del mod">
          <ac:chgData name="Vidya Biradar" userId="f6b5390f-6966-4aca-9061-dafefe97904c" providerId="ADAL" clId="{A925DEC3-9708-47A2-9ED6-41AFAF255CA5}" dt="2023-11-20T20:46:57.475" v="105" actId="478"/>
          <ac:spMkLst>
            <pc:docMk/>
            <pc:sldMk cId="1400916498" sldId="257"/>
            <ac:spMk id="3" creationId="{CD7D72F7-A12C-DD26-883F-3C99E2FF253A}"/>
          </ac:spMkLst>
        </pc:spChg>
        <pc:spChg chg="mod">
          <ac:chgData name="Vidya Biradar" userId="f6b5390f-6966-4aca-9061-dafefe97904c" providerId="ADAL" clId="{A925DEC3-9708-47A2-9ED6-41AFAF255CA5}" dt="2023-11-20T20:24:36.372" v="58" actId="207"/>
          <ac:spMkLst>
            <pc:docMk/>
            <pc:sldMk cId="1400916498" sldId="257"/>
            <ac:spMk id="4" creationId="{0A1ECE58-72F3-8733-B7A2-48E4754D2801}"/>
          </ac:spMkLst>
        </pc:spChg>
        <pc:spChg chg="mod">
          <ac:chgData name="Vidya Biradar" userId="f6b5390f-6966-4aca-9061-dafefe97904c" providerId="ADAL" clId="{A925DEC3-9708-47A2-9ED6-41AFAF255CA5}" dt="2023-11-20T20:24:36.372" v="58" actId="207"/>
          <ac:spMkLst>
            <pc:docMk/>
            <pc:sldMk cId="1400916498" sldId="257"/>
            <ac:spMk id="6" creationId="{8E6A82DE-D040-9233-009C-BED08AD2186B}"/>
          </ac:spMkLst>
        </pc:spChg>
        <pc:spChg chg="mod">
          <ac:chgData name="Vidya Biradar" userId="f6b5390f-6966-4aca-9061-dafefe97904c" providerId="ADAL" clId="{A925DEC3-9708-47A2-9ED6-41AFAF255CA5}" dt="2023-11-20T20:24:36.372" v="58" actId="207"/>
          <ac:spMkLst>
            <pc:docMk/>
            <pc:sldMk cId="1400916498" sldId="257"/>
            <ac:spMk id="7" creationId="{0DDEBE73-E713-EC02-3593-3A5DF31088C2}"/>
          </ac:spMkLst>
        </pc:spChg>
        <pc:spChg chg="add del mod">
          <ac:chgData name="Vidya Biradar" userId="f6b5390f-6966-4aca-9061-dafefe97904c" providerId="ADAL" clId="{A925DEC3-9708-47A2-9ED6-41AFAF255CA5}" dt="2023-11-20T20:25:15.709" v="61" actId="478"/>
          <ac:spMkLst>
            <pc:docMk/>
            <pc:sldMk cId="1400916498" sldId="257"/>
            <ac:spMk id="16" creationId="{F924EFEC-DC12-374C-A862-2AA57B5131F2}"/>
          </ac:spMkLst>
        </pc:spChg>
      </pc:sldChg>
      <pc:sldChg chg="addSp delSp modSp mod">
        <pc:chgData name="Vidya Biradar" userId="f6b5390f-6966-4aca-9061-dafefe97904c" providerId="ADAL" clId="{A925DEC3-9708-47A2-9ED6-41AFAF255CA5}" dt="2023-11-20T20:43:07.181" v="87" actId="14100"/>
        <pc:sldMkLst>
          <pc:docMk/>
          <pc:sldMk cId="2445513758" sldId="258"/>
        </pc:sldMkLst>
        <pc:spChg chg="mod">
          <ac:chgData name="Vidya Biradar" userId="f6b5390f-6966-4aca-9061-dafefe97904c" providerId="ADAL" clId="{A925DEC3-9708-47A2-9ED6-41AFAF255CA5}" dt="2023-11-20T20:13:53.373" v="20" actId="1076"/>
          <ac:spMkLst>
            <pc:docMk/>
            <pc:sldMk cId="2445513758" sldId="258"/>
            <ac:spMk id="2" creationId="{6A3BED4B-434A-2C6C-C7F2-47B41A54E632}"/>
          </ac:spMkLst>
        </pc:spChg>
        <pc:spChg chg="mod">
          <ac:chgData name="Vidya Biradar" userId="f6b5390f-6966-4aca-9061-dafefe97904c" providerId="ADAL" clId="{A925DEC3-9708-47A2-9ED6-41AFAF255CA5}" dt="2023-11-20T20:43:07.181" v="87" actId="14100"/>
          <ac:spMkLst>
            <pc:docMk/>
            <pc:sldMk cId="2445513758" sldId="258"/>
            <ac:spMk id="3" creationId="{9A7674CB-8AD7-44E0-B113-A0E8A026D1AE}"/>
          </ac:spMkLst>
        </pc:spChg>
        <pc:picChg chg="add mod ord">
          <ac:chgData name="Vidya Biradar" userId="f6b5390f-6966-4aca-9061-dafefe97904c" providerId="ADAL" clId="{A925DEC3-9708-47A2-9ED6-41AFAF255CA5}" dt="2023-11-20T20:42:21.246" v="81" actId="167"/>
          <ac:picMkLst>
            <pc:docMk/>
            <pc:sldMk cId="2445513758" sldId="258"/>
            <ac:picMk id="4" creationId="{188DE993-DD8F-EDAD-C2D3-DB42D6DB2CCC}"/>
          </ac:picMkLst>
        </pc:picChg>
        <pc:picChg chg="del">
          <ac:chgData name="Vidya Biradar" userId="f6b5390f-6966-4aca-9061-dafefe97904c" providerId="ADAL" clId="{A925DEC3-9708-47A2-9ED6-41AFAF255CA5}" dt="2023-11-20T20:09:44.850" v="19" actId="478"/>
          <ac:picMkLst>
            <pc:docMk/>
            <pc:sldMk cId="2445513758" sldId="258"/>
            <ac:picMk id="15" creationId="{DB5044FE-1225-7DA7-CD26-87BAB7F9F383}"/>
          </ac:picMkLst>
        </pc:picChg>
      </pc:sldChg>
      <pc:sldChg chg="addSp delSp modSp mod ord">
        <pc:chgData name="Vidya Biradar" userId="f6b5390f-6966-4aca-9061-dafefe97904c" providerId="ADAL" clId="{A925DEC3-9708-47A2-9ED6-41AFAF255CA5}" dt="2023-11-20T01:15:25.027" v="8"/>
        <pc:sldMkLst>
          <pc:docMk/>
          <pc:sldMk cId="1550032626" sldId="260"/>
        </pc:sldMkLst>
        <pc:picChg chg="add mod">
          <ac:chgData name="Vidya Biradar" userId="f6b5390f-6966-4aca-9061-dafefe97904c" providerId="ADAL" clId="{A925DEC3-9708-47A2-9ED6-41AFAF255CA5}" dt="2023-11-20T01:14:53.056" v="6" actId="14100"/>
          <ac:picMkLst>
            <pc:docMk/>
            <pc:sldMk cId="1550032626" sldId="260"/>
            <ac:picMk id="4" creationId="{7A26BCB4-B208-297A-3AA3-197197EF1A67}"/>
          </ac:picMkLst>
        </pc:picChg>
        <pc:picChg chg="del">
          <ac:chgData name="Vidya Biradar" userId="f6b5390f-6966-4aca-9061-dafefe97904c" providerId="ADAL" clId="{A925DEC3-9708-47A2-9ED6-41AFAF255CA5}" dt="2023-11-20T01:13:39.504" v="0" actId="478"/>
          <ac:picMkLst>
            <pc:docMk/>
            <pc:sldMk cId="1550032626" sldId="260"/>
            <ac:picMk id="8" creationId="{35CD17D3-514F-4A8F-6066-F18756AA0D45}"/>
          </ac:picMkLst>
        </pc:picChg>
      </pc:sldChg>
      <pc:sldChg chg="delSp mod">
        <pc:chgData name="Vidya Biradar" userId="f6b5390f-6966-4aca-9061-dafefe97904c" providerId="ADAL" clId="{A925DEC3-9708-47A2-9ED6-41AFAF255CA5}" dt="2023-11-20T20:14:22.467" v="24" actId="478"/>
        <pc:sldMkLst>
          <pc:docMk/>
          <pc:sldMk cId="3908283096" sldId="264"/>
        </pc:sldMkLst>
        <pc:picChg chg="del">
          <ac:chgData name="Vidya Biradar" userId="f6b5390f-6966-4aca-9061-dafefe97904c" providerId="ADAL" clId="{A925DEC3-9708-47A2-9ED6-41AFAF255CA5}" dt="2023-11-20T20:14:22.467" v="24" actId="478"/>
          <ac:picMkLst>
            <pc:docMk/>
            <pc:sldMk cId="3908283096" sldId="264"/>
            <ac:picMk id="5" creationId="{C5C237A4-7468-1EC6-A374-A3F711796072}"/>
          </ac:picMkLst>
        </pc:picChg>
      </pc:sldChg>
      <pc:sldChg chg="delSp mod">
        <pc:chgData name="Vidya Biradar" userId="f6b5390f-6966-4aca-9061-dafefe97904c" providerId="ADAL" clId="{A925DEC3-9708-47A2-9ED6-41AFAF255CA5}" dt="2023-11-20T20:14:16.056" v="23" actId="478"/>
        <pc:sldMkLst>
          <pc:docMk/>
          <pc:sldMk cId="621555596" sldId="267"/>
        </pc:sldMkLst>
        <pc:picChg chg="del">
          <ac:chgData name="Vidya Biradar" userId="f6b5390f-6966-4aca-9061-dafefe97904c" providerId="ADAL" clId="{A925DEC3-9708-47A2-9ED6-41AFAF255CA5}" dt="2023-11-20T20:14:16.056" v="23" actId="478"/>
          <ac:picMkLst>
            <pc:docMk/>
            <pc:sldMk cId="621555596" sldId="267"/>
            <ac:picMk id="8" creationId="{35CD17D3-514F-4A8F-6066-F18756AA0D45}"/>
          </ac:picMkLst>
        </pc:picChg>
      </pc:sldChg>
    </pc:docChg>
  </pc:docChgLst>
  <pc:docChgLst>
    <pc:chgData name="Bhavitaben Upendrabhai Bhatt" userId="S::w0814912@myscc.ca::b2ee6f17-ead3-44f3-a08e-58dbdd1b5f25" providerId="AD" clId="Web-{0850D719-D404-F53F-48F8-58C4F6129A2A}"/>
    <pc:docChg chg="modSld">
      <pc:chgData name="Bhavitaben Upendrabhai Bhatt" userId="S::w0814912@myscc.ca::b2ee6f17-ead3-44f3-a08e-58dbdd1b5f25" providerId="AD" clId="Web-{0850D719-D404-F53F-48F8-58C4F6129A2A}" dt="2023-11-23T20:47:14.888" v="3" actId="20577"/>
      <pc:docMkLst>
        <pc:docMk/>
      </pc:docMkLst>
      <pc:sldChg chg="modSp">
        <pc:chgData name="Bhavitaben Upendrabhai Bhatt" userId="S::w0814912@myscc.ca::b2ee6f17-ead3-44f3-a08e-58dbdd1b5f25" providerId="AD" clId="Web-{0850D719-D404-F53F-48F8-58C4F6129A2A}" dt="2023-11-23T20:47:14.888" v="3" actId="20577"/>
        <pc:sldMkLst>
          <pc:docMk/>
          <pc:sldMk cId="621555596" sldId="267"/>
        </pc:sldMkLst>
        <pc:spChg chg="mod">
          <ac:chgData name="Bhavitaben Upendrabhai Bhatt" userId="S::w0814912@myscc.ca::b2ee6f17-ead3-44f3-a08e-58dbdd1b5f25" providerId="AD" clId="Web-{0850D719-D404-F53F-48F8-58C4F6129A2A}" dt="2023-11-23T20:47:14.888" v="3" actId="20577"/>
          <ac:spMkLst>
            <pc:docMk/>
            <pc:sldMk cId="621555596" sldId="267"/>
            <ac:spMk id="31" creationId="{8C9CBC84-F0D5-F7BE-6145-63C8057F4DF8}"/>
          </ac:spMkLst>
        </pc:spChg>
      </pc:sldChg>
    </pc:docChg>
  </pc:docChgLst>
  <pc:docChgLst>
    <pc:chgData name="Vidya Biradar" userId="S::w0828878@myscc.ca::f6b5390f-6966-4aca-9061-dafefe97904c" providerId="AD" clId="Web-{56CF9680-4913-4821-5A07-5ECE0A0A9069}"/>
    <pc:docChg chg="addSld delSld modSld">
      <pc:chgData name="Vidya Biradar" userId="S::w0828878@myscc.ca::f6b5390f-6966-4aca-9061-dafefe97904c" providerId="AD" clId="Web-{56CF9680-4913-4821-5A07-5ECE0A0A9069}" dt="2023-11-21T21:35:00.687" v="250" actId="14100"/>
      <pc:docMkLst>
        <pc:docMk/>
      </pc:docMkLst>
      <pc:sldChg chg="modSp del">
        <pc:chgData name="Vidya Biradar" userId="S::w0828878@myscc.ca::f6b5390f-6966-4aca-9061-dafefe97904c" providerId="AD" clId="Web-{56CF9680-4913-4821-5A07-5ECE0A0A9069}" dt="2023-11-21T19:50:07.472" v="196"/>
        <pc:sldMkLst>
          <pc:docMk/>
          <pc:sldMk cId="2445513758" sldId="258"/>
        </pc:sldMkLst>
        <pc:picChg chg="mod">
          <ac:chgData name="Vidya Biradar" userId="S::w0828878@myscc.ca::f6b5390f-6966-4aca-9061-dafefe97904c" providerId="AD" clId="Web-{56CF9680-4913-4821-5A07-5ECE0A0A9069}" dt="2023-11-21T19:23:25.016" v="0" actId="14100"/>
          <ac:picMkLst>
            <pc:docMk/>
            <pc:sldMk cId="2445513758" sldId="258"/>
            <ac:picMk id="12" creationId="{8DA5C26B-5BE5-C989-1319-68DEA4F99D5B}"/>
          </ac:picMkLst>
        </pc:picChg>
      </pc:sldChg>
      <pc:sldChg chg="modSp">
        <pc:chgData name="Vidya Biradar" userId="S::w0828878@myscc.ca::f6b5390f-6966-4aca-9061-dafefe97904c" providerId="AD" clId="Web-{56CF9680-4913-4821-5A07-5ECE0A0A9069}" dt="2023-11-21T19:23:35" v="1" actId="14100"/>
        <pc:sldMkLst>
          <pc:docMk/>
          <pc:sldMk cId="1144156627" sldId="259"/>
        </pc:sldMkLst>
        <pc:picChg chg="mod">
          <ac:chgData name="Vidya Biradar" userId="S::w0828878@myscc.ca::f6b5390f-6966-4aca-9061-dafefe97904c" providerId="AD" clId="Web-{56CF9680-4913-4821-5A07-5ECE0A0A9069}" dt="2023-11-21T19:23:35" v="1" actId="14100"/>
          <ac:picMkLst>
            <pc:docMk/>
            <pc:sldMk cId="1144156627" sldId="259"/>
            <ac:picMk id="4" creationId="{58FAF033-F038-2B4B-C86C-A4E0FA641AEB}"/>
          </ac:picMkLst>
        </pc:picChg>
      </pc:sldChg>
      <pc:sldChg chg="addSp delSp modSp">
        <pc:chgData name="Vidya Biradar" userId="S::w0828878@myscc.ca::f6b5390f-6966-4aca-9061-dafefe97904c" providerId="AD" clId="Web-{56CF9680-4913-4821-5A07-5ECE0A0A9069}" dt="2023-11-21T19:49:57.393" v="195" actId="1076"/>
        <pc:sldMkLst>
          <pc:docMk/>
          <pc:sldMk cId="621555596" sldId="267"/>
        </pc:sldMkLst>
        <pc:spChg chg="mod">
          <ac:chgData name="Vidya Biradar" userId="S::w0828878@myscc.ca::f6b5390f-6966-4aca-9061-dafefe97904c" providerId="AD" clId="Web-{56CF9680-4913-4821-5A07-5ECE0A0A9069}" dt="2023-11-21T19:48:57.033" v="183" actId="1076"/>
          <ac:spMkLst>
            <pc:docMk/>
            <pc:sldMk cId="621555596" sldId="267"/>
            <ac:spMk id="2" creationId="{02ACE6BA-4B8F-FEC1-6649-8C0C2D7B524B}"/>
          </ac:spMkLst>
        </pc:spChg>
        <pc:spChg chg="mod">
          <ac:chgData name="Vidya Biradar" userId="S::w0828878@myscc.ca::f6b5390f-6966-4aca-9061-dafefe97904c" providerId="AD" clId="Web-{56CF9680-4913-4821-5A07-5ECE0A0A9069}" dt="2023-11-21T19:49:38.815" v="193" actId="14100"/>
          <ac:spMkLst>
            <pc:docMk/>
            <pc:sldMk cId="621555596" sldId="267"/>
            <ac:spMk id="31" creationId="{8C9CBC84-F0D5-F7BE-6145-63C8057F4DF8}"/>
          </ac:spMkLst>
        </pc:spChg>
        <pc:picChg chg="add">
          <ac:chgData name="Vidya Biradar" userId="S::w0828878@myscc.ca::f6b5390f-6966-4aca-9061-dafefe97904c" providerId="AD" clId="Web-{56CF9680-4913-4821-5A07-5ECE0A0A9069}" dt="2023-11-21T19:49:21.143" v="185"/>
          <ac:picMkLst>
            <pc:docMk/>
            <pc:sldMk cId="621555596" sldId="267"/>
            <ac:picMk id="4" creationId="{FF3732B7-82DB-5D45-624B-7D857F8A2B61}"/>
          </ac:picMkLst>
        </pc:picChg>
        <pc:picChg chg="add mod">
          <ac:chgData name="Vidya Biradar" userId="S::w0828878@myscc.ca::f6b5390f-6966-4aca-9061-dafefe97904c" providerId="AD" clId="Web-{56CF9680-4913-4821-5A07-5ECE0A0A9069}" dt="2023-11-21T19:49:57.393" v="195" actId="1076"/>
          <ac:picMkLst>
            <pc:docMk/>
            <pc:sldMk cId="621555596" sldId="267"/>
            <ac:picMk id="6" creationId="{3281A7FE-2099-2B85-43C5-2FF1DFC932D7}"/>
          </ac:picMkLst>
        </pc:picChg>
        <pc:picChg chg="del mod">
          <ac:chgData name="Vidya Biradar" userId="S::w0828878@myscc.ca::f6b5390f-6966-4aca-9061-dafefe97904c" providerId="AD" clId="Web-{56CF9680-4913-4821-5A07-5ECE0A0A9069}" dt="2023-11-21T19:49:20.049" v="184"/>
          <ac:picMkLst>
            <pc:docMk/>
            <pc:sldMk cId="621555596" sldId="267"/>
            <ac:picMk id="7" creationId="{D3F5E3CF-05DE-46B9-795C-7A48A52FE2AF}"/>
          </ac:picMkLst>
        </pc:picChg>
      </pc:sldChg>
      <pc:sldChg chg="addSp modSp">
        <pc:chgData name="Vidya Biradar" userId="S::w0828878@myscc.ca::f6b5390f-6966-4aca-9061-dafefe97904c" providerId="AD" clId="Web-{56CF9680-4913-4821-5A07-5ECE0A0A9069}" dt="2023-11-21T19:31:59.787" v="22" actId="20577"/>
        <pc:sldMkLst>
          <pc:docMk/>
          <pc:sldMk cId="3910805877" sldId="268"/>
        </pc:sldMkLst>
        <pc:spChg chg="mod">
          <ac:chgData name="Vidya Biradar" userId="S::w0828878@myscc.ca::f6b5390f-6966-4aca-9061-dafefe97904c" providerId="AD" clId="Web-{56CF9680-4913-4821-5A07-5ECE0A0A9069}" dt="2023-11-21T19:31:59.787" v="22" actId="20577"/>
          <ac:spMkLst>
            <pc:docMk/>
            <pc:sldMk cId="3910805877" sldId="268"/>
            <ac:spMk id="7" creationId="{244D7B05-1E65-7851-2F4A-F5C442BCEA36}"/>
          </ac:spMkLst>
        </pc:spChg>
        <pc:spChg chg="add mod">
          <ac:chgData name="Vidya Biradar" userId="S::w0828878@myscc.ca::f6b5390f-6966-4aca-9061-dafefe97904c" providerId="AD" clId="Web-{56CF9680-4913-4821-5A07-5ECE0A0A9069}" dt="2023-11-21T19:31:52.459" v="20" actId="20577"/>
          <ac:spMkLst>
            <pc:docMk/>
            <pc:sldMk cId="3910805877" sldId="268"/>
            <ac:spMk id="8" creationId="{4AA7FB6D-9493-119A-E007-3B0F4D81B270}"/>
          </ac:spMkLst>
        </pc:spChg>
        <pc:picChg chg="mod">
          <ac:chgData name="Vidya Biradar" userId="S::w0828878@myscc.ca::f6b5390f-6966-4aca-9061-dafefe97904c" providerId="AD" clId="Web-{56CF9680-4913-4821-5A07-5ECE0A0A9069}" dt="2023-11-21T19:23:48.094" v="3" actId="1076"/>
          <ac:picMkLst>
            <pc:docMk/>
            <pc:sldMk cId="3910805877" sldId="268"/>
            <ac:picMk id="4" creationId="{CE0BF79B-A80E-7E7F-96FB-AD1A32293484}"/>
          </ac:picMkLst>
        </pc:picChg>
        <pc:picChg chg="mod">
          <ac:chgData name="Vidya Biradar" userId="S::w0828878@myscc.ca::f6b5390f-6966-4aca-9061-dafefe97904c" providerId="AD" clId="Web-{56CF9680-4913-4821-5A07-5ECE0A0A9069}" dt="2023-11-21T19:30:20.630" v="5" actId="14100"/>
          <ac:picMkLst>
            <pc:docMk/>
            <pc:sldMk cId="3910805877" sldId="268"/>
            <ac:picMk id="6" creationId="{74ECAD47-503F-48FE-682A-ABA7B90F0E85}"/>
          </ac:picMkLst>
        </pc:picChg>
      </pc:sldChg>
      <pc:sldChg chg="addSp delSp modSp">
        <pc:chgData name="Vidya Biradar" userId="S::w0828878@myscc.ca::f6b5390f-6966-4aca-9061-dafefe97904c" providerId="AD" clId="Web-{56CF9680-4913-4821-5A07-5ECE0A0A9069}" dt="2023-11-21T19:39:17.683" v="97" actId="20577"/>
        <pc:sldMkLst>
          <pc:docMk/>
          <pc:sldMk cId="1239723734" sldId="269"/>
        </pc:sldMkLst>
        <pc:spChg chg="mod">
          <ac:chgData name="Vidya Biradar" userId="S::w0828878@myscc.ca::f6b5390f-6966-4aca-9061-dafefe97904c" providerId="AD" clId="Web-{56CF9680-4913-4821-5A07-5ECE0A0A9069}" dt="2023-11-21T19:39:04.839" v="95" actId="20577"/>
          <ac:spMkLst>
            <pc:docMk/>
            <pc:sldMk cId="1239723734" sldId="269"/>
            <ac:spMk id="8" creationId="{1898C2DD-294A-F151-089E-E38B38772CDB}"/>
          </ac:spMkLst>
        </pc:spChg>
        <pc:spChg chg="add del mod">
          <ac:chgData name="Vidya Biradar" userId="S::w0828878@myscc.ca::f6b5390f-6966-4aca-9061-dafefe97904c" providerId="AD" clId="Web-{56CF9680-4913-4821-5A07-5ECE0A0A9069}" dt="2023-11-21T19:38:21.745" v="84"/>
          <ac:spMkLst>
            <pc:docMk/>
            <pc:sldMk cId="1239723734" sldId="269"/>
            <ac:spMk id="10" creationId="{3FD88568-056A-872E-9FB1-5C882B761936}"/>
          </ac:spMkLst>
        </pc:spChg>
        <pc:spChg chg="add mod">
          <ac:chgData name="Vidya Biradar" userId="S::w0828878@myscc.ca::f6b5390f-6966-4aca-9061-dafefe97904c" providerId="AD" clId="Web-{56CF9680-4913-4821-5A07-5ECE0A0A9069}" dt="2023-11-21T19:39:17.683" v="97" actId="20577"/>
          <ac:spMkLst>
            <pc:docMk/>
            <pc:sldMk cId="1239723734" sldId="269"/>
            <ac:spMk id="11" creationId="{97E12A56-DF38-F113-8AF0-9B62B980DB4D}"/>
          </ac:spMkLst>
        </pc:spChg>
        <pc:picChg chg="add del mod">
          <ac:chgData name="Vidya Biradar" userId="S::w0828878@myscc.ca::f6b5390f-6966-4aca-9061-dafefe97904c" providerId="AD" clId="Web-{56CF9680-4913-4821-5A07-5ECE0A0A9069}" dt="2023-11-21T19:37:54.510" v="76"/>
          <ac:picMkLst>
            <pc:docMk/>
            <pc:sldMk cId="1239723734" sldId="269"/>
            <ac:picMk id="6" creationId="{655690FC-81CB-D150-2DCA-BF40E1C61684}"/>
          </ac:picMkLst>
        </pc:picChg>
        <pc:picChg chg="mod">
          <ac:chgData name="Vidya Biradar" userId="S::w0828878@myscc.ca::f6b5390f-6966-4aca-9061-dafefe97904c" providerId="AD" clId="Web-{56CF9680-4913-4821-5A07-5ECE0A0A9069}" dt="2023-11-21T19:38:43.261" v="88" actId="14100"/>
          <ac:picMkLst>
            <pc:docMk/>
            <pc:sldMk cId="1239723734" sldId="269"/>
            <ac:picMk id="7" creationId="{2958D9F3-42FF-F429-6019-FDCC939FCE2B}"/>
          </ac:picMkLst>
        </pc:picChg>
        <pc:picChg chg="add del mod">
          <ac:chgData name="Vidya Biradar" userId="S::w0828878@myscc.ca::f6b5390f-6966-4aca-9061-dafefe97904c" providerId="AD" clId="Web-{56CF9680-4913-4821-5A07-5ECE0A0A9069}" dt="2023-11-21T19:38:02.010" v="78"/>
          <ac:picMkLst>
            <pc:docMk/>
            <pc:sldMk cId="1239723734" sldId="269"/>
            <ac:picMk id="9" creationId="{244604B7-8B5B-C6F6-4F71-2689C3893544}"/>
          </ac:picMkLst>
        </pc:picChg>
      </pc:sldChg>
      <pc:sldChg chg="addSp delSp modSp">
        <pc:chgData name="Vidya Biradar" userId="S::w0828878@myscc.ca::f6b5390f-6966-4aca-9061-dafefe97904c" providerId="AD" clId="Web-{56CF9680-4913-4821-5A07-5ECE0A0A9069}" dt="2023-11-21T21:35:00.687" v="250" actId="14100"/>
        <pc:sldMkLst>
          <pc:docMk/>
          <pc:sldMk cId="1120129568" sldId="270"/>
        </pc:sldMkLst>
        <pc:spChg chg="mod">
          <ac:chgData name="Vidya Biradar" userId="S::w0828878@myscc.ca::f6b5390f-6966-4aca-9061-dafefe97904c" providerId="AD" clId="Web-{56CF9680-4913-4821-5A07-5ECE0A0A9069}" dt="2023-11-21T19:44:04.389" v="156" actId="20577"/>
          <ac:spMkLst>
            <pc:docMk/>
            <pc:sldMk cId="1120129568" sldId="270"/>
            <ac:spMk id="8" creationId="{1898C2DD-294A-F151-089E-E38B38772CDB}"/>
          </ac:spMkLst>
        </pc:spChg>
        <pc:spChg chg="add mod">
          <ac:chgData name="Vidya Biradar" userId="S::w0828878@myscc.ca::f6b5390f-6966-4aca-9061-dafefe97904c" providerId="AD" clId="Web-{56CF9680-4913-4821-5A07-5ECE0A0A9069}" dt="2023-11-21T19:44:31.718" v="167" actId="20577"/>
          <ac:spMkLst>
            <pc:docMk/>
            <pc:sldMk cId="1120129568" sldId="270"/>
            <ac:spMk id="9" creationId="{8958D21A-04B2-A5F5-4193-C9DCE673613E}"/>
          </ac:spMkLst>
        </pc:spChg>
        <pc:picChg chg="add mod">
          <ac:chgData name="Vidya Biradar" userId="S::w0828878@myscc.ca::f6b5390f-6966-4aca-9061-dafefe97904c" providerId="AD" clId="Web-{56CF9680-4913-4821-5A07-5ECE0A0A9069}" dt="2023-11-21T21:35:00.687" v="250" actId="14100"/>
          <ac:picMkLst>
            <pc:docMk/>
            <pc:sldMk cId="1120129568" sldId="270"/>
            <ac:picMk id="6" creationId="{19E046E2-9724-0835-EAC7-B6F1B0481EAF}"/>
          </ac:picMkLst>
        </pc:picChg>
        <pc:picChg chg="del mod">
          <ac:chgData name="Vidya Biradar" userId="S::w0828878@myscc.ca::f6b5390f-6966-4aca-9061-dafefe97904c" providerId="AD" clId="Web-{56CF9680-4913-4821-5A07-5ECE0A0A9069}" dt="2023-11-21T19:43:20.764" v="138"/>
          <ac:picMkLst>
            <pc:docMk/>
            <pc:sldMk cId="1120129568" sldId="270"/>
            <ac:picMk id="7" creationId="{2958D9F3-42FF-F429-6019-FDCC939FCE2B}"/>
          </ac:picMkLst>
        </pc:picChg>
      </pc:sldChg>
      <pc:sldChg chg="addSp delSp modSp add replId">
        <pc:chgData name="Vidya Biradar" userId="S::w0828878@myscc.ca::f6b5390f-6966-4aca-9061-dafefe97904c" providerId="AD" clId="Web-{56CF9680-4913-4821-5A07-5ECE0A0A9069}" dt="2023-11-21T19:35:51.618" v="65" actId="14100"/>
        <pc:sldMkLst>
          <pc:docMk/>
          <pc:sldMk cId="1469533254" sldId="271"/>
        </pc:sldMkLst>
        <pc:spChg chg="mod">
          <ac:chgData name="Vidya Biradar" userId="S::w0828878@myscc.ca::f6b5390f-6966-4aca-9061-dafefe97904c" providerId="AD" clId="Web-{56CF9680-4913-4821-5A07-5ECE0A0A9069}" dt="2023-11-21T19:34:29.945" v="42" actId="20577"/>
          <ac:spMkLst>
            <pc:docMk/>
            <pc:sldMk cId="1469533254" sldId="271"/>
            <ac:spMk id="7" creationId="{244D7B05-1E65-7851-2F4A-F5C442BCEA36}"/>
          </ac:spMkLst>
        </pc:spChg>
        <pc:spChg chg="mod">
          <ac:chgData name="Vidya Biradar" userId="S::w0828878@myscc.ca::f6b5390f-6966-4aca-9061-dafefe97904c" providerId="AD" clId="Web-{56CF9680-4913-4821-5A07-5ECE0A0A9069}" dt="2023-11-21T19:34:52.727" v="53" actId="14100"/>
          <ac:spMkLst>
            <pc:docMk/>
            <pc:sldMk cId="1469533254" sldId="271"/>
            <ac:spMk id="8" creationId="{4AA7FB6D-9493-119A-E007-3B0F4D81B270}"/>
          </ac:spMkLst>
        </pc:spChg>
        <pc:picChg chg="del">
          <ac:chgData name="Vidya Biradar" userId="S::w0828878@myscc.ca::f6b5390f-6966-4aca-9061-dafefe97904c" providerId="AD" clId="Web-{56CF9680-4913-4821-5A07-5ECE0A0A9069}" dt="2023-11-21T19:32:58.663" v="24"/>
          <ac:picMkLst>
            <pc:docMk/>
            <pc:sldMk cId="1469533254" sldId="271"/>
            <ac:picMk id="6" creationId="{74ECAD47-503F-48FE-682A-ABA7B90F0E85}"/>
          </ac:picMkLst>
        </pc:picChg>
        <pc:picChg chg="add mod">
          <ac:chgData name="Vidya Biradar" userId="S::w0828878@myscc.ca::f6b5390f-6966-4aca-9061-dafefe97904c" providerId="AD" clId="Web-{56CF9680-4913-4821-5A07-5ECE0A0A9069}" dt="2023-11-21T19:33:47.367" v="36" actId="14100"/>
          <ac:picMkLst>
            <pc:docMk/>
            <pc:sldMk cId="1469533254" sldId="271"/>
            <ac:picMk id="9" creationId="{8A6FA969-B710-5BDB-0147-E67DD87E8756}"/>
          </ac:picMkLst>
        </pc:picChg>
        <pc:picChg chg="add mod">
          <ac:chgData name="Vidya Biradar" userId="S::w0828878@myscc.ca::f6b5390f-6966-4aca-9061-dafefe97904c" providerId="AD" clId="Web-{56CF9680-4913-4821-5A07-5ECE0A0A9069}" dt="2023-11-21T19:35:51.618" v="65" actId="14100"/>
          <ac:picMkLst>
            <pc:docMk/>
            <pc:sldMk cId="1469533254" sldId="271"/>
            <ac:picMk id="10" creationId="{A1AC2839-27C8-9094-A0D8-FE8953D931DF}"/>
          </ac:picMkLst>
        </pc:picChg>
      </pc:sldChg>
      <pc:sldChg chg="addSp delSp modSp add replId">
        <pc:chgData name="Vidya Biradar" userId="S::w0828878@myscc.ca::f6b5390f-6966-4aca-9061-dafefe97904c" providerId="AD" clId="Web-{56CF9680-4913-4821-5A07-5ECE0A0A9069}" dt="2023-11-21T19:41:43.622" v="134"/>
        <pc:sldMkLst>
          <pc:docMk/>
          <pc:sldMk cId="3789903841" sldId="272"/>
        </pc:sldMkLst>
        <pc:spChg chg="mod">
          <ac:chgData name="Vidya Biradar" userId="S::w0828878@myscc.ca::f6b5390f-6966-4aca-9061-dafefe97904c" providerId="AD" clId="Web-{56CF9680-4913-4821-5A07-5ECE0A0A9069}" dt="2023-11-21T19:40:57.856" v="125" actId="14100"/>
          <ac:spMkLst>
            <pc:docMk/>
            <pc:sldMk cId="3789903841" sldId="272"/>
            <ac:spMk id="8" creationId="{1898C2DD-294A-F151-089E-E38B38772CDB}"/>
          </ac:spMkLst>
        </pc:spChg>
        <pc:spChg chg="mod">
          <ac:chgData name="Vidya Biradar" userId="S::w0828878@myscc.ca::f6b5390f-6966-4aca-9061-dafefe97904c" providerId="AD" clId="Web-{56CF9680-4913-4821-5A07-5ECE0A0A9069}" dt="2023-11-21T19:40:35.324" v="117" actId="20577"/>
          <ac:spMkLst>
            <pc:docMk/>
            <pc:sldMk cId="3789903841" sldId="272"/>
            <ac:spMk id="11" creationId="{97E12A56-DF38-F113-8AF0-9B62B980DB4D}"/>
          </ac:spMkLst>
        </pc:spChg>
        <pc:picChg chg="add mod">
          <ac:chgData name="Vidya Biradar" userId="S::w0828878@myscc.ca::f6b5390f-6966-4aca-9061-dafefe97904c" providerId="AD" clId="Web-{56CF9680-4913-4821-5A07-5ECE0A0A9069}" dt="2023-11-21T19:40:15.324" v="109"/>
          <ac:picMkLst>
            <pc:docMk/>
            <pc:sldMk cId="3789903841" sldId="272"/>
            <ac:picMk id="6" creationId="{D76FE137-2214-F048-9364-BF3624A52A81}"/>
          </ac:picMkLst>
        </pc:picChg>
        <pc:picChg chg="del">
          <ac:chgData name="Vidya Biradar" userId="S::w0828878@myscc.ca::f6b5390f-6966-4aca-9061-dafefe97904c" providerId="AD" clId="Web-{56CF9680-4913-4821-5A07-5ECE0A0A9069}" dt="2023-11-21T19:39:44.683" v="99"/>
          <ac:picMkLst>
            <pc:docMk/>
            <pc:sldMk cId="3789903841" sldId="272"/>
            <ac:picMk id="7" creationId="{2958D9F3-42FF-F429-6019-FDCC939FCE2B}"/>
          </ac:picMkLst>
        </pc:picChg>
        <pc:picChg chg="add mod">
          <ac:chgData name="Vidya Biradar" userId="S::w0828878@myscc.ca::f6b5390f-6966-4aca-9061-dafefe97904c" providerId="AD" clId="Web-{56CF9680-4913-4821-5A07-5ECE0A0A9069}" dt="2023-11-21T19:41:43.622" v="134"/>
          <ac:picMkLst>
            <pc:docMk/>
            <pc:sldMk cId="3789903841" sldId="272"/>
            <ac:picMk id="9" creationId="{CBDFD33D-557A-B087-3ECE-B17F8E4C87A4}"/>
          </ac:picMkLst>
        </pc:picChg>
      </pc:sldChg>
      <pc:sldChg chg="addSp delSp modSp add replId">
        <pc:chgData name="Vidya Biradar" userId="S::w0828878@myscc.ca::f6b5390f-6966-4aca-9061-dafefe97904c" providerId="AD" clId="Web-{56CF9680-4913-4821-5A07-5ECE0A0A9069}" dt="2023-11-21T19:53:23.224" v="246"/>
        <pc:sldMkLst>
          <pc:docMk/>
          <pc:sldMk cId="3570374154" sldId="273"/>
        </pc:sldMkLst>
        <pc:spChg chg="mod">
          <ac:chgData name="Vidya Biradar" userId="S::w0828878@myscc.ca::f6b5390f-6966-4aca-9061-dafefe97904c" providerId="AD" clId="Web-{56CF9680-4913-4821-5A07-5ECE0A0A9069}" dt="2023-11-21T19:51:31.941" v="208" actId="20577"/>
          <ac:spMkLst>
            <pc:docMk/>
            <pc:sldMk cId="3570374154" sldId="273"/>
            <ac:spMk id="8" creationId="{1898C2DD-294A-F151-089E-E38B38772CDB}"/>
          </ac:spMkLst>
        </pc:spChg>
        <pc:spChg chg="mod">
          <ac:chgData name="Vidya Biradar" userId="S::w0828878@myscc.ca::f6b5390f-6966-4aca-9061-dafefe97904c" providerId="AD" clId="Web-{56CF9680-4913-4821-5A07-5ECE0A0A9069}" dt="2023-11-21T19:51:50.270" v="226" actId="14100"/>
          <ac:spMkLst>
            <pc:docMk/>
            <pc:sldMk cId="3570374154" sldId="273"/>
            <ac:spMk id="9" creationId="{8958D21A-04B2-A5F5-4193-C9DCE673613E}"/>
          </ac:spMkLst>
        </pc:spChg>
        <pc:picChg chg="del">
          <ac:chgData name="Vidya Biradar" userId="S::w0828878@myscc.ca::f6b5390f-6966-4aca-9061-dafefe97904c" providerId="AD" clId="Web-{56CF9680-4913-4821-5A07-5ECE0A0A9069}" dt="2023-11-21T19:52:16.661" v="227"/>
          <ac:picMkLst>
            <pc:docMk/>
            <pc:sldMk cId="3570374154" sldId="273"/>
            <ac:picMk id="6" creationId="{19E046E2-9724-0835-EAC7-B6F1B0481EAF}"/>
          </ac:picMkLst>
        </pc:picChg>
        <pc:picChg chg="add mod">
          <ac:chgData name="Vidya Biradar" userId="S::w0828878@myscc.ca::f6b5390f-6966-4aca-9061-dafefe97904c" providerId="AD" clId="Web-{56CF9680-4913-4821-5A07-5ECE0A0A9069}" dt="2023-11-21T19:53:16.771" v="244" actId="14100"/>
          <ac:picMkLst>
            <pc:docMk/>
            <pc:sldMk cId="3570374154" sldId="273"/>
            <ac:picMk id="7" creationId="{37947D63-6BB5-2127-27C1-51479E2C2267}"/>
          </ac:picMkLst>
        </pc:picChg>
        <pc:picChg chg="add mod">
          <ac:chgData name="Vidya Biradar" userId="S::w0828878@myscc.ca::f6b5390f-6966-4aca-9061-dafefe97904c" providerId="AD" clId="Web-{56CF9680-4913-4821-5A07-5ECE0A0A9069}" dt="2023-11-21T19:53:23.224" v="246"/>
          <ac:picMkLst>
            <pc:docMk/>
            <pc:sldMk cId="3570374154" sldId="273"/>
            <ac:picMk id="10" creationId="{C36CCE02-884D-42E4-F57A-2D1AB661DD20}"/>
          </ac:picMkLst>
        </pc:picChg>
      </pc:sldChg>
      <pc:sldChg chg="modSp add replId">
        <pc:chgData name="Vidya Biradar" userId="S::w0828878@myscc.ca::f6b5390f-6966-4aca-9061-dafefe97904c" providerId="AD" clId="Web-{56CF9680-4913-4821-5A07-5ECE0A0A9069}" dt="2023-11-21T19:49:27.331" v="187" actId="20577"/>
        <pc:sldMkLst>
          <pc:docMk/>
          <pc:sldMk cId="2924664236" sldId="274"/>
        </pc:sldMkLst>
        <pc:spChg chg="mod">
          <ac:chgData name="Vidya Biradar" userId="S::w0828878@myscc.ca::f6b5390f-6966-4aca-9061-dafefe97904c" providerId="AD" clId="Web-{56CF9680-4913-4821-5A07-5ECE0A0A9069}" dt="2023-11-21T19:49:27.331" v="187" actId="20577"/>
          <ac:spMkLst>
            <pc:docMk/>
            <pc:sldMk cId="2924664236" sldId="274"/>
            <ac:spMk id="31" creationId="{8C9CBC84-F0D5-F7BE-6145-63C8057F4DF8}"/>
          </ac:spMkLst>
        </pc:spChg>
      </pc:sldChg>
    </pc:docChg>
  </pc:docChgLst>
  <pc:docChgLst>
    <pc:chgData name="Vidya Biradar" userId="S::w0828878@myscc.ca::f6b5390f-6966-4aca-9061-dafefe97904c" providerId="AD" clId="Web-{B389F928-0E6B-A23B-59D3-2E55E252C912}"/>
    <pc:docChg chg="modSld">
      <pc:chgData name="Vidya Biradar" userId="S::w0828878@myscc.ca::f6b5390f-6966-4aca-9061-dafefe97904c" providerId="AD" clId="Web-{B389F928-0E6B-A23B-59D3-2E55E252C912}" dt="2023-11-22T15:16:34.647" v="18" actId="20577"/>
      <pc:docMkLst>
        <pc:docMk/>
      </pc:docMkLst>
      <pc:sldChg chg="modSp">
        <pc:chgData name="Vidya Biradar" userId="S::w0828878@myscc.ca::f6b5390f-6966-4aca-9061-dafefe97904c" providerId="AD" clId="Web-{B389F928-0E6B-A23B-59D3-2E55E252C912}" dt="2023-11-22T15:16:34.647" v="18" actId="20577"/>
        <pc:sldMkLst>
          <pc:docMk/>
          <pc:sldMk cId="1724711068" sldId="265"/>
        </pc:sldMkLst>
        <pc:spChg chg="mod">
          <ac:chgData name="Vidya Biradar" userId="S::w0828878@myscc.ca::f6b5390f-6966-4aca-9061-dafefe97904c" providerId="AD" clId="Web-{B389F928-0E6B-A23B-59D3-2E55E252C912}" dt="2023-11-22T15:16:34.647" v="18" actId="20577"/>
          <ac:spMkLst>
            <pc:docMk/>
            <pc:sldMk cId="1724711068" sldId="265"/>
            <ac:spMk id="5" creationId="{207A4A16-7CA3-5C94-8205-9BECFFE0BC95}"/>
          </ac:spMkLst>
        </pc:spChg>
      </pc:sldChg>
      <pc:sldChg chg="modSp">
        <pc:chgData name="Vidya Biradar" userId="S::w0828878@myscc.ca::f6b5390f-6966-4aca-9061-dafefe97904c" providerId="AD" clId="Web-{B389F928-0E6B-A23B-59D3-2E55E252C912}" dt="2023-11-22T15:09:00.078" v="0" actId="1076"/>
        <pc:sldMkLst>
          <pc:docMk/>
          <pc:sldMk cId="3910805877" sldId="268"/>
        </pc:sldMkLst>
        <pc:graphicFrameChg chg="mod">
          <ac:chgData name="Vidya Biradar" userId="S::w0828878@myscc.ca::f6b5390f-6966-4aca-9061-dafefe97904c" providerId="AD" clId="Web-{B389F928-0E6B-A23B-59D3-2E55E252C912}" dt="2023-11-22T15:09:00.078" v="0" actId="1076"/>
          <ac:graphicFrameMkLst>
            <pc:docMk/>
            <pc:sldMk cId="3910805877" sldId="268"/>
            <ac:graphicFrameMk id="16" creationId="{14284205-42BC-1A06-4BB7-9F12B635EF01}"/>
          </ac:graphicFrameMkLst>
        </pc:graphicFrameChg>
      </pc:sldChg>
    </pc:docChg>
  </pc:docChgLst>
  <pc:docChgLst>
    <pc:chgData name="Bhavitaben Upendrabhai Bhatt" userId="S::w0814912@myscc.ca::b2ee6f17-ead3-44f3-a08e-58dbdd1b5f25" providerId="AD" clId="Web-{B34A94A7-3027-92AE-9697-3624DD4CEB02}"/>
    <pc:docChg chg="modSld">
      <pc:chgData name="Bhavitaben Upendrabhai Bhatt" userId="S::w0814912@myscc.ca::b2ee6f17-ead3-44f3-a08e-58dbdd1b5f25" providerId="AD" clId="Web-{B34A94A7-3027-92AE-9697-3624DD4CEB02}" dt="2023-11-22T00:56:58.540" v="328" actId="20577"/>
      <pc:docMkLst>
        <pc:docMk/>
      </pc:docMkLst>
      <pc:sldChg chg="modSp">
        <pc:chgData name="Bhavitaben Upendrabhai Bhatt" userId="S::w0814912@myscc.ca::b2ee6f17-ead3-44f3-a08e-58dbdd1b5f25" providerId="AD" clId="Web-{B34A94A7-3027-92AE-9697-3624DD4CEB02}" dt="2023-11-22T00:56:58.540" v="328" actId="20577"/>
        <pc:sldMkLst>
          <pc:docMk/>
          <pc:sldMk cId="2924664236" sldId="274"/>
        </pc:sldMkLst>
        <pc:spChg chg="mod">
          <ac:chgData name="Bhavitaben Upendrabhai Bhatt" userId="S::w0814912@myscc.ca::b2ee6f17-ead3-44f3-a08e-58dbdd1b5f25" providerId="AD" clId="Web-{B34A94A7-3027-92AE-9697-3624DD4CEB02}" dt="2023-11-22T00:56:58.540" v="328" actId="20577"/>
          <ac:spMkLst>
            <pc:docMk/>
            <pc:sldMk cId="2924664236" sldId="274"/>
            <ac:spMk id="31" creationId="{8C9CBC84-F0D5-F7BE-6145-63C8057F4DF8}"/>
          </ac:spMkLst>
        </pc:spChg>
      </pc:sldChg>
    </pc:docChg>
  </pc:docChgLst>
  <pc:docChgLst>
    <pc:chgData name="Veera Santhosh Kumar Narapareddy" userId="2ce120d0-a514-427e-8be7-eb7cb8c20922" providerId="ADAL" clId="{C95AE22D-D148-4860-8827-5EECB66EF258}"/>
    <pc:docChg chg="undo redo custSel addSld delSld modSld sldOrd modMainMaster">
      <pc:chgData name="Veera Santhosh Kumar Narapareddy" userId="2ce120d0-a514-427e-8be7-eb7cb8c20922" providerId="ADAL" clId="{C95AE22D-D148-4860-8827-5EECB66EF258}" dt="2023-11-24T05:29:53.779" v="15914" actId="20577"/>
      <pc:docMkLst>
        <pc:docMk/>
      </pc:docMkLst>
      <pc:sldChg chg="addSp delSp modSp mod setBg delDesignElem chgLayout modNotesTx">
        <pc:chgData name="Veera Santhosh Kumar Narapareddy" userId="2ce120d0-a514-427e-8be7-eb7cb8c20922" providerId="ADAL" clId="{C95AE22D-D148-4860-8827-5EECB66EF258}" dt="2023-11-24T02:37:55.505" v="14349" actId="20577"/>
        <pc:sldMkLst>
          <pc:docMk/>
          <pc:sldMk cId="2176680598" sldId="256"/>
        </pc:sldMkLst>
        <pc:spChg chg="mod ord">
          <ac:chgData name="Veera Santhosh Kumar Narapareddy" userId="2ce120d0-a514-427e-8be7-eb7cb8c20922" providerId="ADAL" clId="{C95AE22D-D148-4860-8827-5EECB66EF258}" dt="2023-11-23T20:13:56.471" v="7651" actId="1076"/>
          <ac:spMkLst>
            <pc:docMk/>
            <pc:sldMk cId="2176680598" sldId="256"/>
            <ac:spMk id="2" creationId="{7EF32011-396A-10BF-EAD6-166427FCEA5F}"/>
          </ac:spMkLst>
        </pc:spChg>
        <pc:spChg chg="mod ord">
          <ac:chgData name="Veera Santhosh Kumar Narapareddy" userId="2ce120d0-a514-427e-8be7-eb7cb8c20922" providerId="ADAL" clId="{C95AE22D-D148-4860-8827-5EECB66EF258}" dt="2023-11-23T20:14:01.970" v="7652" actId="1076"/>
          <ac:spMkLst>
            <pc:docMk/>
            <pc:sldMk cId="2176680598" sldId="256"/>
            <ac:spMk id="3" creationId="{0D6C8DE1-B71A-6FCC-0218-CA667C3B58B8}"/>
          </ac:spMkLst>
        </pc:spChg>
        <pc:spChg chg="add del mod">
          <ac:chgData name="Veera Santhosh Kumar Narapareddy" userId="2ce120d0-a514-427e-8be7-eb7cb8c20922" providerId="ADAL" clId="{C95AE22D-D148-4860-8827-5EECB66EF258}" dt="2023-11-22T09:48:52.546" v="5841" actId="6264"/>
          <ac:spMkLst>
            <pc:docMk/>
            <pc:sldMk cId="2176680598" sldId="256"/>
            <ac:spMk id="4" creationId="{3AE8C40F-6848-3664-8FDF-4B75F6715686}"/>
          </ac:spMkLst>
        </pc:spChg>
        <pc:spChg chg="mod">
          <ac:chgData name="Veera Santhosh Kumar Narapareddy" userId="2ce120d0-a514-427e-8be7-eb7cb8c20922" providerId="ADAL" clId="{C95AE22D-D148-4860-8827-5EECB66EF258}" dt="2023-11-22T09:48:52.109" v="5840" actId="207"/>
          <ac:spMkLst>
            <pc:docMk/>
            <pc:sldMk cId="2176680598" sldId="256"/>
            <ac:spMk id="5" creationId="{D57B2654-4E9B-5C3F-C67D-07A9F7D916BF}"/>
          </ac:spMkLst>
        </pc:spChg>
        <pc:spChg chg="add del mod">
          <ac:chgData name="Veera Santhosh Kumar Narapareddy" userId="2ce120d0-a514-427e-8be7-eb7cb8c20922" providerId="ADAL" clId="{C95AE22D-D148-4860-8827-5EECB66EF258}" dt="2023-11-22T09:48:52.546" v="5841" actId="6264"/>
          <ac:spMkLst>
            <pc:docMk/>
            <pc:sldMk cId="2176680598" sldId="256"/>
            <ac:spMk id="6" creationId="{9D34B84B-92EA-4AD7-6C53-2186F3154A29}"/>
          </ac:spMkLst>
        </pc:spChg>
        <pc:spChg chg="add del">
          <ac:chgData name="Veera Santhosh Kumar Narapareddy" userId="2ce120d0-a514-427e-8be7-eb7cb8c20922" providerId="ADAL" clId="{C95AE22D-D148-4860-8827-5EECB66EF258}" dt="2023-11-23T20:10:37.400" v="7602" actId="26606"/>
          <ac:spMkLst>
            <pc:docMk/>
            <pc:sldMk cId="2176680598" sldId="256"/>
            <ac:spMk id="9" creationId="{00E45B9B-5690-F156-E2ED-D88478B7627A}"/>
          </ac:spMkLst>
        </pc:spChg>
        <pc:spChg chg="add del">
          <ac:chgData name="Veera Santhosh Kumar Narapareddy" userId="2ce120d0-a514-427e-8be7-eb7cb8c20922" providerId="ADAL" clId="{C95AE22D-D148-4860-8827-5EECB66EF258}" dt="2023-11-23T20:10:37.400" v="7602" actId="26606"/>
          <ac:spMkLst>
            <pc:docMk/>
            <pc:sldMk cId="2176680598" sldId="256"/>
            <ac:spMk id="11" creationId="{97081EE3-B6BE-9584-F5AF-E5F6484DA7A1}"/>
          </ac:spMkLst>
        </pc:spChg>
        <pc:spChg chg="add del">
          <ac:chgData name="Veera Santhosh Kumar Narapareddy" userId="2ce120d0-a514-427e-8be7-eb7cb8c20922" providerId="ADAL" clId="{C95AE22D-D148-4860-8827-5EECB66EF258}" dt="2023-11-23T20:10:37.400" v="7602" actId="26606"/>
          <ac:spMkLst>
            <pc:docMk/>
            <pc:sldMk cId="2176680598" sldId="256"/>
            <ac:spMk id="13" creationId="{41A03FE5-7938-1573-2D18-E168CC7C0ABF}"/>
          </ac:spMkLst>
        </pc:spChg>
        <pc:spChg chg="add del">
          <ac:chgData name="Veera Santhosh Kumar Narapareddy" userId="2ce120d0-a514-427e-8be7-eb7cb8c20922" providerId="ADAL" clId="{C95AE22D-D148-4860-8827-5EECB66EF258}" dt="2023-11-23T20:10:34.492" v="7600" actId="26606"/>
          <ac:spMkLst>
            <pc:docMk/>
            <pc:sldMk cId="2176680598" sldId="256"/>
            <ac:spMk id="1035" creationId="{86EB3901-53C6-2F86-AB1B-8B1053532F03}"/>
          </ac:spMkLst>
        </pc:spChg>
        <pc:spChg chg="add del">
          <ac:chgData name="Veera Santhosh Kumar Narapareddy" userId="2ce120d0-a514-427e-8be7-eb7cb8c20922" providerId="ADAL" clId="{C95AE22D-D148-4860-8827-5EECB66EF258}" dt="2023-11-23T20:10:34.492" v="7600" actId="26606"/>
          <ac:spMkLst>
            <pc:docMk/>
            <pc:sldMk cId="2176680598" sldId="256"/>
            <ac:spMk id="1037" creationId="{22AAAFF2-72FA-E450-DFB2-9E76164A6CAC}"/>
          </ac:spMkLst>
        </pc:spChg>
        <pc:spChg chg="add del">
          <ac:chgData name="Veera Santhosh Kumar Narapareddy" userId="2ce120d0-a514-427e-8be7-eb7cb8c20922" providerId="ADAL" clId="{C95AE22D-D148-4860-8827-5EECB66EF258}" dt="2023-11-23T20:10:34.492" v="7600" actId="26606"/>
          <ac:spMkLst>
            <pc:docMk/>
            <pc:sldMk cId="2176680598" sldId="256"/>
            <ac:spMk id="1039" creationId="{EF4883EF-396E-8A71-8D20-6054ED844BBC}"/>
          </ac:spMkLst>
        </pc:spChg>
        <pc:spChg chg="add del">
          <ac:chgData name="Veera Santhosh Kumar Narapareddy" userId="2ce120d0-a514-427e-8be7-eb7cb8c20922" providerId="ADAL" clId="{C95AE22D-D148-4860-8827-5EECB66EF258}" dt="2023-11-23T20:10:37.400" v="7602" actId="26606"/>
          <ac:spMkLst>
            <pc:docMk/>
            <pc:sldMk cId="2176680598" sldId="256"/>
            <ac:spMk id="1041" creationId="{82DEB276-8311-D167-F4A6-6AEF782978C1}"/>
          </ac:spMkLst>
        </pc:spChg>
        <pc:spChg chg="add del">
          <ac:chgData name="Veera Santhosh Kumar Narapareddy" userId="2ce120d0-a514-427e-8be7-eb7cb8c20922" providerId="ADAL" clId="{C95AE22D-D148-4860-8827-5EECB66EF258}" dt="2023-11-23T20:10:37.400" v="7602" actId="26606"/>
          <ac:spMkLst>
            <pc:docMk/>
            <pc:sldMk cId="2176680598" sldId="256"/>
            <ac:spMk id="1042" creationId="{A951C292-0895-FBAE-FACD-6218C51CE6CD}"/>
          </ac:spMkLst>
        </pc:spChg>
        <pc:spChg chg="add del">
          <ac:chgData name="Veera Santhosh Kumar Narapareddy" userId="2ce120d0-a514-427e-8be7-eb7cb8c20922" providerId="ADAL" clId="{C95AE22D-D148-4860-8827-5EECB66EF258}" dt="2023-11-23T20:10:37.400" v="7602" actId="26606"/>
          <ac:spMkLst>
            <pc:docMk/>
            <pc:sldMk cId="2176680598" sldId="256"/>
            <ac:spMk id="1043" creationId="{431ADC51-CCC5-C549-E32C-8D4B995D6344}"/>
          </ac:spMkLst>
        </pc:spChg>
        <pc:picChg chg="del">
          <ac:chgData name="Veera Santhosh Kumar Narapareddy" userId="2ce120d0-a514-427e-8be7-eb7cb8c20922" providerId="ADAL" clId="{C95AE22D-D148-4860-8827-5EECB66EF258}" dt="2023-11-21T22:25:41.940" v="364" actId="478"/>
          <ac:picMkLst>
            <pc:docMk/>
            <pc:sldMk cId="2176680598" sldId="256"/>
            <ac:picMk id="4" creationId="{3A65AD39-8BD7-C5C9-33FF-3CC66013DD14}"/>
          </ac:picMkLst>
        </pc:picChg>
        <pc:picChg chg="del">
          <ac:chgData name="Veera Santhosh Kumar Narapareddy" userId="2ce120d0-a514-427e-8be7-eb7cb8c20922" providerId="ADAL" clId="{C95AE22D-D148-4860-8827-5EECB66EF258}" dt="2023-11-23T20:03:52.193" v="7575" actId="478"/>
          <ac:picMkLst>
            <pc:docMk/>
            <pc:sldMk cId="2176680598" sldId="256"/>
            <ac:picMk id="4" creationId="{3E7C0DE5-2A4F-1EDF-D32C-EAD7F5B5FAA5}"/>
          </ac:picMkLst>
        </pc:picChg>
        <pc:picChg chg="mod">
          <ac:chgData name="Veera Santhosh Kumar Narapareddy" userId="2ce120d0-a514-427e-8be7-eb7cb8c20922" providerId="ADAL" clId="{C95AE22D-D148-4860-8827-5EECB66EF258}" dt="2023-11-22T19:16:54.721" v="5948" actId="1440"/>
          <ac:picMkLst>
            <pc:docMk/>
            <pc:sldMk cId="2176680598" sldId="256"/>
            <ac:picMk id="6" creationId="{2E08D632-9DFA-BF90-FAEE-B6F0B902F140}"/>
          </ac:picMkLst>
        </pc:picChg>
        <pc:picChg chg="del mod">
          <ac:chgData name="Veera Santhosh Kumar Narapareddy" userId="2ce120d0-a514-427e-8be7-eb7cb8c20922" providerId="ADAL" clId="{C95AE22D-D148-4860-8827-5EECB66EF258}" dt="2023-11-21T04:33:11.178" v="158" actId="478"/>
          <ac:picMkLst>
            <pc:docMk/>
            <pc:sldMk cId="2176680598" sldId="256"/>
            <ac:picMk id="6" creationId="{A56C18D1-7B95-DB85-ED28-E5C3ED74C69E}"/>
          </ac:picMkLst>
        </pc:picChg>
        <pc:picChg chg="add mod">
          <ac:chgData name="Veera Santhosh Kumar Narapareddy" userId="2ce120d0-a514-427e-8be7-eb7cb8c20922" providerId="ADAL" clId="{C95AE22D-D148-4860-8827-5EECB66EF258}" dt="2023-11-22T05:33:15.248" v="3229" actId="1076"/>
          <ac:picMkLst>
            <pc:docMk/>
            <pc:sldMk cId="2176680598" sldId="256"/>
            <ac:picMk id="7" creationId="{A4C7F176-9E57-26E1-8BA6-0EE0AB614C73}"/>
          </ac:picMkLst>
        </pc:picChg>
        <pc:picChg chg="add del mod">
          <ac:chgData name="Veera Santhosh Kumar Narapareddy" userId="2ce120d0-a514-427e-8be7-eb7cb8c20922" providerId="ADAL" clId="{C95AE22D-D148-4860-8827-5EECB66EF258}" dt="2023-11-23T20:01:45.847" v="7569" actId="478"/>
          <ac:picMkLst>
            <pc:docMk/>
            <pc:sldMk cId="2176680598" sldId="256"/>
            <ac:picMk id="1026" creationId="{916A937B-B436-364A-0007-BA679AC2603E}"/>
          </ac:picMkLst>
        </pc:picChg>
        <pc:picChg chg="add del mod">
          <ac:chgData name="Veera Santhosh Kumar Narapareddy" userId="2ce120d0-a514-427e-8be7-eb7cb8c20922" providerId="ADAL" clId="{C95AE22D-D148-4860-8827-5EECB66EF258}" dt="2023-11-23T20:08:04.871" v="7579" actId="478"/>
          <ac:picMkLst>
            <pc:docMk/>
            <pc:sldMk cId="2176680598" sldId="256"/>
            <ac:picMk id="1028" creationId="{93DB66EE-B7E0-27E5-780E-F2C8749CE5F9}"/>
          </ac:picMkLst>
        </pc:picChg>
        <pc:picChg chg="add mod ord">
          <ac:chgData name="Veera Santhosh Kumar Narapareddy" userId="2ce120d0-a514-427e-8be7-eb7cb8c20922" providerId="ADAL" clId="{C95AE22D-D148-4860-8827-5EECB66EF258}" dt="2023-11-23T20:16:49.449" v="7725" actId="1037"/>
          <ac:picMkLst>
            <pc:docMk/>
            <pc:sldMk cId="2176680598" sldId="256"/>
            <ac:picMk id="1030" creationId="{EB6A760E-CC93-ACA9-F94F-4B45BEE4C6E4}"/>
          </ac:picMkLst>
        </pc:picChg>
      </pc:sldChg>
      <pc:sldChg chg="addSp delSp modSp del mod setBg modNotesTx">
        <pc:chgData name="Veera Santhosh Kumar Narapareddy" userId="2ce120d0-a514-427e-8be7-eb7cb8c20922" providerId="ADAL" clId="{C95AE22D-D148-4860-8827-5EECB66EF258}" dt="2023-11-22T19:57:35.586" v="6234" actId="2696"/>
        <pc:sldMkLst>
          <pc:docMk/>
          <pc:sldMk cId="1400916498" sldId="257"/>
        </pc:sldMkLst>
        <pc:spChg chg="del mod">
          <ac:chgData name="Veera Santhosh Kumar Narapareddy" userId="2ce120d0-a514-427e-8be7-eb7cb8c20922" providerId="ADAL" clId="{C95AE22D-D148-4860-8827-5EECB66EF258}" dt="2023-11-21T04:41:57.974" v="221" actId="478"/>
          <ac:spMkLst>
            <pc:docMk/>
            <pc:sldMk cId="1400916498" sldId="257"/>
            <ac:spMk id="2" creationId="{1869E72F-321E-B553-EB0C-6CDC6C059D9B}"/>
          </ac:spMkLst>
        </pc:spChg>
        <pc:spChg chg="add mod">
          <ac:chgData name="Veera Santhosh Kumar Narapareddy" userId="2ce120d0-a514-427e-8be7-eb7cb8c20922" providerId="ADAL" clId="{C95AE22D-D148-4860-8827-5EECB66EF258}" dt="2023-11-22T05:41:39.333" v="3396" actId="207"/>
          <ac:spMkLst>
            <pc:docMk/>
            <pc:sldMk cId="1400916498" sldId="257"/>
            <ac:spMk id="2" creationId="{549FD116-C7F6-766D-A592-76E937812A91}"/>
          </ac:spMkLst>
        </pc:spChg>
        <pc:spChg chg="add mod">
          <ac:chgData name="Veera Santhosh Kumar Narapareddy" userId="2ce120d0-a514-427e-8be7-eb7cb8c20922" providerId="ADAL" clId="{C95AE22D-D148-4860-8827-5EECB66EF258}" dt="2023-11-22T01:46:15.157" v="1220" actId="1582"/>
          <ac:spMkLst>
            <pc:docMk/>
            <pc:sldMk cId="1400916498" sldId="257"/>
            <ac:spMk id="3" creationId="{936ADFE5-3F0B-CF9A-1AC0-DB91C2779C8C}"/>
          </ac:spMkLst>
        </pc:spChg>
        <pc:spChg chg="del mod">
          <ac:chgData name="Veera Santhosh Kumar Narapareddy" userId="2ce120d0-a514-427e-8be7-eb7cb8c20922" providerId="ADAL" clId="{C95AE22D-D148-4860-8827-5EECB66EF258}" dt="2023-11-21T04:26:53.740" v="13" actId="478"/>
          <ac:spMkLst>
            <pc:docMk/>
            <pc:sldMk cId="1400916498" sldId="257"/>
            <ac:spMk id="4" creationId="{0A1ECE58-72F3-8733-B7A2-48E4754D2801}"/>
          </ac:spMkLst>
        </pc:spChg>
        <pc:spChg chg="add mod">
          <ac:chgData name="Veera Santhosh Kumar Narapareddy" userId="2ce120d0-a514-427e-8be7-eb7cb8c20922" providerId="ADAL" clId="{C95AE22D-D148-4860-8827-5EECB66EF258}" dt="2023-11-22T01:46:15.157" v="1220" actId="1582"/>
          <ac:spMkLst>
            <pc:docMk/>
            <pc:sldMk cId="1400916498" sldId="257"/>
            <ac:spMk id="5" creationId="{7C8CCD0F-5415-A0FB-00DF-16FECB2AFCBA}"/>
          </ac:spMkLst>
        </pc:spChg>
        <pc:spChg chg="del mod">
          <ac:chgData name="Veera Santhosh Kumar Narapareddy" userId="2ce120d0-a514-427e-8be7-eb7cb8c20922" providerId="ADAL" clId="{C95AE22D-D148-4860-8827-5EECB66EF258}" dt="2023-11-21T04:27:09.377" v="36" actId="478"/>
          <ac:spMkLst>
            <pc:docMk/>
            <pc:sldMk cId="1400916498" sldId="257"/>
            <ac:spMk id="6" creationId="{8E6A82DE-D040-9233-009C-BED08AD2186B}"/>
          </ac:spMkLst>
        </pc:spChg>
        <pc:spChg chg="del mod">
          <ac:chgData name="Veera Santhosh Kumar Narapareddy" userId="2ce120d0-a514-427e-8be7-eb7cb8c20922" providerId="ADAL" clId="{C95AE22D-D148-4860-8827-5EECB66EF258}" dt="2023-11-21T04:26:55.036" v="14" actId="21"/>
          <ac:spMkLst>
            <pc:docMk/>
            <pc:sldMk cId="1400916498" sldId="257"/>
            <ac:spMk id="7" creationId="{0DDEBE73-E713-EC02-3593-3A5DF31088C2}"/>
          </ac:spMkLst>
        </pc:spChg>
        <pc:spChg chg="add mod">
          <ac:chgData name="Veera Santhosh Kumar Narapareddy" userId="2ce120d0-a514-427e-8be7-eb7cb8c20922" providerId="ADAL" clId="{C95AE22D-D148-4860-8827-5EECB66EF258}" dt="2023-11-22T06:19:32.842" v="4041" actId="1037"/>
          <ac:spMkLst>
            <pc:docMk/>
            <pc:sldMk cId="1400916498" sldId="257"/>
            <ac:spMk id="9" creationId="{0FF563E6-F5B0-C8E8-3633-944F5D7901B2}"/>
          </ac:spMkLst>
        </pc:spChg>
        <pc:spChg chg="mod">
          <ac:chgData name="Veera Santhosh Kumar Narapareddy" userId="2ce120d0-a514-427e-8be7-eb7cb8c20922" providerId="ADAL" clId="{C95AE22D-D148-4860-8827-5EECB66EF258}" dt="2023-11-22T05:49:59.594" v="3501" actId="1076"/>
          <ac:spMkLst>
            <pc:docMk/>
            <pc:sldMk cId="1400916498" sldId="257"/>
            <ac:spMk id="14" creationId="{293EBCE3-921A-3A8E-76AC-1E4C45D3C0DE}"/>
          </ac:spMkLst>
        </pc:spChg>
        <pc:spChg chg="del">
          <ac:chgData name="Veera Santhosh Kumar Narapareddy" userId="2ce120d0-a514-427e-8be7-eb7cb8c20922" providerId="ADAL" clId="{C95AE22D-D148-4860-8827-5EECB66EF258}" dt="2023-11-22T05:32:37.983" v="3228" actId="478"/>
          <ac:spMkLst>
            <pc:docMk/>
            <pc:sldMk cId="1400916498" sldId="257"/>
            <ac:spMk id="15" creationId="{77E3683D-7FC0-A2ED-DD78-A21FBE3799B3}"/>
          </ac:spMkLst>
        </pc:spChg>
        <pc:spChg chg="mod">
          <ac:chgData name="Veera Santhosh Kumar Narapareddy" userId="2ce120d0-a514-427e-8be7-eb7cb8c20922" providerId="ADAL" clId="{C95AE22D-D148-4860-8827-5EECB66EF258}" dt="2023-11-22T05:50:03.730" v="3502" actId="1076"/>
          <ac:spMkLst>
            <pc:docMk/>
            <pc:sldMk cId="1400916498" sldId="257"/>
            <ac:spMk id="16" creationId="{F924EFEC-DC12-374C-A862-2AA57B5131F2}"/>
          </ac:spMkLst>
        </pc:spChg>
        <pc:spChg chg="mod">
          <ac:chgData name="Veera Santhosh Kumar Narapareddy" userId="2ce120d0-a514-427e-8be7-eb7cb8c20922" providerId="ADAL" clId="{C95AE22D-D148-4860-8827-5EECB66EF258}" dt="2023-11-22T05:50:12.008" v="3503" actId="1076"/>
          <ac:spMkLst>
            <pc:docMk/>
            <pc:sldMk cId="1400916498" sldId="257"/>
            <ac:spMk id="17" creationId="{E5100DEB-1575-46B8-751C-A64BF7675638}"/>
          </ac:spMkLst>
        </pc:spChg>
        <pc:spChg chg="add mod">
          <ac:chgData name="Veera Santhosh Kumar Narapareddy" userId="2ce120d0-a514-427e-8be7-eb7cb8c20922" providerId="ADAL" clId="{C95AE22D-D148-4860-8827-5EECB66EF258}" dt="2023-11-21T04:40:11.145" v="214" actId="571"/>
          <ac:spMkLst>
            <pc:docMk/>
            <pc:sldMk cId="1400916498" sldId="257"/>
            <ac:spMk id="20" creationId="{3CE346F0-8029-8F4E-096F-7FBF882EFE8F}"/>
          </ac:spMkLst>
        </pc:spChg>
        <pc:spChg chg="add mod">
          <ac:chgData name="Veera Santhosh Kumar Narapareddy" userId="2ce120d0-a514-427e-8be7-eb7cb8c20922" providerId="ADAL" clId="{C95AE22D-D148-4860-8827-5EECB66EF258}" dt="2023-11-21T04:40:11.145" v="214" actId="571"/>
          <ac:spMkLst>
            <pc:docMk/>
            <pc:sldMk cId="1400916498" sldId="257"/>
            <ac:spMk id="21" creationId="{F2B2484A-DAC6-6146-1337-5D90F50F67AC}"/>
          </ac:spMkLst>
        </pc:spChg>
        <pc:spChg chg="add mod">
          <ac:chgData name="Veera Santhosh Kumar Narapareddy" userId="2ce120d0-a514-427e-8be7-eb7cb8c20922" providerId="ADAL" clId="{C95AE22D-D148-4860-8827-5EECB66EF258}" dt="2023-11-21T04:40:11.145" v="214" actId="571"/>
          <ac:spMkLst>
            <pc:docMk/>
            <pc:sldMk cId="1400916498" sldId="257"/>
            <ac:spMk id="22" creationId="{66AABE97-F36A-C136-663D-8FCB35FBFEBF}"/>
          </ac:spMkLst>
        </pc:spChg>
        <pc:spChg chg="add del mod">
          <ac:chgData name="Veera Santhosh Kumar Narapareddy" userId="2ce120d0-a514-427e-8be7-eb7cb8c20922" providerId="ADAL" clId="{C95AE22D-D148-4860-8827-5EECB66EF258}" dt="2023-11-21T04:42:15.507" v="247" actId="478"/>
          <ac:spMkLst>
            <pc:docMk/>
            <pc:sldMk cId="1400916498" sldId="257"/>
            <ac:spMk id="26" creationId="{DCAD0EBA-F467-D2BF-4805-4266D035FFEF}"/>
          </ac:spMkLst>
        </pc:spChg>
        <pc:spChg chg="add mod">
          <ac:chgData name="Veera Santhosh Kumar Narapareddy" userId="2ce120d0-a514-427e-8be7-eb7cb8c20922" providerId="ADAL" clId="{C95AE22D-D148-4860-8827-5EECB66EF258}" dt="2023-11-22T05:38:23.075" v="3300" actId="1076"/>
          <ac:spMkLst>
            <pc:docMk/>
            <pc:sldMk cId="1400916498" sldId="257"/>
            <ac:spMk id="27" creationId="{E07D18FE-325B-9559-93EC-3BF3912A6BB0}"/>
          </ac:spMkLst>
        </pc:spChg>
        <pc:spChg chg="add del">
          <ac:chgData name="Veera Santhosh Kumar Narapareddy" userId="2ce120d0-a514-427e-8be7-eb7cb8c20922" providerId="ADAL" clId="{C95AE22D-D148-4860-8827-5EECB66EF258}" dt="2023-11-21T04:57:04.076" v="307" actId="478"/>
          <ac:spMkLst>
            <pc:docMk/>
            <pc:sldMk cId="1400916498" sldId="257"/>
            <ac:spMk id="32" creationId="{948D79C5-D819-7171-03E8-52DA4376CF1D}"/>
          </ac:spMkLst>
        </pc:spChg>
        <pc:grpChg chg="add mod">
          <ac:chgData name="Veera Santhosh Kumar Narapareddy" userId="2ce120d0-a514-427e-8be7-eb7cb8c20922" providerId="ADAL" clId="{C95AE22D-D148-4860-8827-5EECB66EF258}" dt="2023-11-21T22:35:07.514" v="403" actId="14100"/>
          <ac:grpSpMkLst>
            <pc:docMk/>
            <pc:sldMk cId="1400916498" sldId="257"/>
            <ac:grpSpMk id="31" creationId="{E3F93802-1E44-EC66-692C-30A2E5AF8918}"/>
          </ac:grpSpMkLst>
        </pc:grpChg>
        <pc:picChg chg="del mod">
          <ac:chgData name="Veera Santhosh Kumar Narapareddy" userId="2ce120d0-a514-427e-8be7-eb7cb8c20922" providerId="ADAL" clId="{C95AE22D-D148-4860-8827-5EECB66EF258}" dt="2023-11-21T04:58:20.644" v="311" actId="478"/>
          <ac:picMkLst>
            <pc:docMk/>
            <pc:sldMk cId="1400916498" sldId="257"/>
            <ac:picMk id="18" creationId="{92F71654-4420-E5B0-A8B0-B89E479ADCB8}"/>
          </ac:picMkLst>
        </pc:picChg>
        <pc:picChg chg="add mod">
          <ac:chgData name="Veera Santhosh Kumar Narapareddy" userId="2ce120d0-a514-427e-8be7-eb7cb8c20922" providerId="ADAL" clId="{C95AE22D-D148-4860-8827-5EECB66EF258}" dt="2023-11-22T05:51:56.324" v="3537" actId="108"/>
          <ac:picMkLst>
            <pc:docMk/>
            <pc:sldMk cId="1400916498" sldId="257"/>
            <ac:picMk id="36" creationId="{46138B54-8944-181A-99AD-8D248A1543B1}"/>
          </ac:picMkLst>
        </pc:picChg>
        <pc:cxnChg chg="add">
          <ac:chgData name="Veera Santhosh Kumar Narapareddy" userId="2ce120d0-a514-427e-8be7-eb7cb8c20922" providerId="ADAL" clId="{C95AE22D-D148-4860-8827-5EECB66EF258}" dt="2023-11-22T05:40:37.495" v="3389" actId="11529"/>
          <ac:cxnSpMkLst>
            <pc:docMk/>
            <pc:sldMk cId="1400916498" sldId="257"/>
            <ac:cxnSpMk id="6" creationId="{686FC7A1-6CAB-FB78-83D5-DFF6F49E4368}"/>
          </ac:cxnSpMkLst>
        </pc:cxnChg>
        <pc:cxnChg chg="add">
          <ac:chgData name="Veera Santhosh Kumar Narapareddy" userId="2ce120d0-a514-427e-8be7-eb7cb8c20922" providerId="ADAL" clId="{C95AE22D-D148-4860-8827-5EECB66EF258}" dt="2023-11-22T05:40:43.024" v="3390" actId="11529"/>
          <ac:cxnSpMkLst>
            <pc:docMk/>
            <pc:sldMk cId="1400916498" sldId="257"/>
            <ac:cxnSpMk id="8" creationId="{A3384394-C3EE-0E35-49A2-81D2F064CE57}"/>
          </ac:cxnSpMkLst>
        </pc:cxnChg>
        <pc:cxnChg chg="del">
          <ac:chgData name="Veera Santhosh Kumar Narapareddy" userId="2ce120d0-a514-427e-8be7-eb7cb8c20922" providerId="ADAL" clId="{C95AE22D-D148-4860-8827-5EECB66EF258}" dt="2023-11-21T04:34:04.778" v="168" actId="478"/>
          <ac:cxnSpMkLst>
            <pc:docMk/>
            <pc:sldMk cId="1400916498" sldId="257"/>
            <ac:cxnSpMk id="8" creationId="{B4E487D7-4C39-2C87-586F-F675508C0EF1}"/>
          </ac:cxnSpMkLst>
        </pc:cxnChg>
        <pc:cxnChg chg="del">
          <ac:chgData name="Veera Santhosh Kumar Narapareddy" userId="2ce120d0-a514-427e-8be7-eb7cb8c20922" providerId="ADAL" clId="{C95AE22D-D148-4860-8827-5EECB66EF258}" dt="2023-11-21T04:34:06.130" v="169" actId="478"/>
          <ac:cxnSpMkLst>
            <pc:docMk/>
            <pc:sldMk cId="1400916498" sldId="257"/>
            <ac:cxnSpMk id="10" creationId="{30D1CA03-25A9-466E-6542-1F8DC070EFD0}"/>
          </ac:cxnSpMkLst>
        </pc:cxnChg>
        <pc:cxnChg chg="del">
          <ac:chgData name="Veera Santhosh Kumar Narapareddy" userId="2ce120d0-a514-427e-8be7-eb7cb8c20922" providerId="ADAL" clId="{C95AE22D-D148-4860-8827-5EECB66EF258}" dt="2023-11-21T04:34:03.410" v="167" actId="478"/>
          <ac:cxnSpMkLst>
            <pc:docMk/>
            <pc:sldMk cId="1400916498" sldId="257"/>
            <ac:cxnSpMk id="12" creationId="{D0F6C87E-9B16-4659-BC3F-AFF1D38F42A6}"/>
          </ac:cxnSpMkLst>
        </pc:cxnChg>
        <pc:cxnChg chg="add del mod">
          <ac:chgData name="Veera Santhosh Kumar Narapareddy" userId="2ce120d0-a514-427e-8be7-eb7cb8c20922" providerId="ADAL" clId="{C95AE22D-D148-4860-8827-5EECB66EF258}" dt="2023-11-21T04:57:33.756" v="308" actId="478"/>
          <ac:cxnSpMkLst>
            <pc:docMk/>
            <pc:sldMk cId="1400916498" sldId="257"/>
            <ac:cxnSpMk id="13" creationId="{B83E0C34-DDA2-8CBA-25F7-3DECE7ED7E3B}"/>
          </ac:cxnSpMkLst>
        </pc:cxnChg>
        <pc:cxnChg chg="add del mod">
          <ac:chgData name="Veera Santhosh Kumar Narapareddy" userId="2ce120d0-a514-427e-8be7-eb7cb8c20922" providerId="ADAL" clId="{C95AE22D-D148-4860-8827-5EECB66EF258}" dt="2023-11-21T04:57:36.628" v="309" actId="478"/>
          <ac:cxnSpMkLst>
            <pc:docMk/>
            <pc:sldMk cId="1400916498" sldId="257"/>
            <ac:cxnSpMk id="19" creationId="{1A4D3F6D-5944-02EC-EC63-87DBFE8FA536}"/>
          </ac:cxnSpMkLst>
        </pc:cxnChg>
        <pc:cxnChg chg="add mod">
          <ac:chgData name="Veera Santhosh Kumar Narapareddy" userId="2ce120d0-a514-427e-8be7-eb7cb8c20922" providerId="ADAL" clId="{C95AE22D-D148-4860-8827-5EECB66EF258}" dt="2023-11-21T04:40:11.145" v="214" actId="571"/>
          <ac:cxnSpMkLst>
            <pc:docMk/>
            <pc:sldMk cId="1400916498" sldId="257"/>
            <ac:cxnSpMk id="23" creationId="{BD0DA40D-84D9-AED2-8A1D-ED6F5E380458}"/>
          </ac:cxnSpMkLst>
        </pc:cxnChg>
        <pc:cxnChg chg="add mod">
          <ac:chgData name="Veera Santhosh Kumar Narapareddy" userId="2ce120d0-a514-427e-8be7-eb7cb8c20922" providerId="ADAL" clId="{C95AE22D-D148-4860-8827-5EECB66EF258}" dt="2023-11-21T04:40:11.145" v="214" actId="571"/>
          <ac:cxnSpMkLst>
            <pc:docMk/>
            <pc:sldMk cId="1400916498" sldId="257"/>
            <ac:cxnSpMk id="24" creationId="{079EEAE1-EBD6-3CDE-7DAA-D8C311F20085}"/>
          </ac:cxnSpMkLst>
        </pc:cxnChg>
        <pc:cxnChg chg="add del">
          <ac:chgData name="Veera Santhosh Kumar Narapareddy" userId="2ce120d0-a514-427e-8be7-eb7cb8c20922" providerId="ADAL" clId="{C95AE22D-D148-4860-8827-5EECB66EF258}" dt="2023-11-21T05:01:41.974" v="328" actId="478"/>
          <ac:cxnSpMkLst>
            <pc:docMk/>
            <pc:sldMk cId="1400916498" sldId="257"/>
            <ac:cxnSpMk id="34" creationId="{04E535DF-5E4C-8D8B-CDD5-56F1D8A640AF}"/>
          </ac:cxnSpMkLst>
        </pc:cxnChg>
      </pc:sldChg>
      <pc:sldChg chg="modSp mod">
        <pc:chgData name="Veera Santhosh Kumar Narapareddy" userId="2ce120d0-a514-427e-8be7-eb7cb8c20922" providerId="ADAL" clId="{C95AE22D-D148-4860-8827-5EECB66EF258}" dt="2023-11-21T05:05:33.680" v="358" actId="1076"/>
        <pc:sldMkLst>
          <pc:docMk/>
          <pc:sldMk cId="2445513758" sldId="258"/>
        </pc:sldMkLst>
        <pc:spChg chg="mod">
          <ac:chgData name="Veera Santhosh Kumar Narapareddy" userId="2ce120d0-a514-427e-8be7-eb7cb8c20922" providerId="ADAL" clId="{C95AE22D-D148-4860-8827-5EECB66EF258}" dt="2023-11-21T05:04:58.334" v="353" actId="20577"/>
          <ac:spMkLst>
            <pc:docMk/>
            <pc:sldMk cId="2445513758" sldId="258"/>
            <ac:spMk id="2" creationId="{6A3BED4B-434A-2C6C-C7F2-47B41A54E632}"/>
          </ac:spMkLst>
        </pc:spChg>
        <pc:spChg chg="mod">
          <ac:chgData name="Veera Santhosh Kumar Narapareddy" userId="2ce120d0-a514-427e-8be7-eb7cb8c20922" providerId="ADAL" clId="{C95AE22D-D148-4860-8827-5EECB66EF258}" dt="2023-11-21T05:05:25.276" v="356"/>
          <ac:spMkLst>
            <pc:docMk/>
            <pc:sldMk cId="2445513758" sldId="258"/>
            <ac:spMk id="3" creationId="{9A7674CB-8AD7-44E0-B113-A0E8A026D1AE}"/>
          </ac:spMkLst>
        </pc:spChg>
        <pc:picChg chg="mod">
          <ac:chgData name="Veera Santhosh Kumar Narapareddy" userId="2ce120d0-a514-427e-8be7-eb7cb8c20922" providerId="ADAL" clId="{C95AE22D-D148-4860-8827-5EECB66EF258}" dt="2023-11-21T05:05:33.680" v="358" actId="1076"/>
          <ac:picMkLst>
            <pc:docMk/>
            <pc:sldMk cId="2445513758" sldId="258"/>
            <ac:picMk id="10" creationId="{E8620681-C5CE-E567-0419-E8C13E1DABCD}"/>
          </ac:picMkLst>
        </pc:picChg>
        <pc:picChg chg="mod">
          <ac:chgData name="Veera Santhosh Kumar Narapareddy" userId="2ce120d0-a514-427e-8be7-eb7cb8c20922" providerId="ADAL" clId="{C95AE22D-D148-4860-8827-5EECB66EF258}" dt="2023-11-21T05:04:37.411" v="345" actId="1076"/>
          <ac:picMkLst>
            <pc:docMk/>
            <pc:sldMk cId="2445513758" sldId="258"/>
            <ac:picMk id="12" creationId="{8DA5C26B-5BE5-C989-1319-68DEA4F99D5B}"/>
          </ac:picMkLst>
        </pc:picChg>
      </pc:sldChg>
      <pc:sldChg chg="addSp delSp modSp mod modNotesTx">
        <pc:chgData name="Veera Santhosh Kumar Narapareddy" userId="2ce120d0-a514-427e-8be7-eb7cb8c20922" providerId="ADAL" clId="{C95AE22D-D148-4860-8827-5EECB66EF258}" dt="2023-11-24T02:54:57.240" v="14519" actId="20577"/>
        <pc:sldMkLst>
          <pc:docMk/>
          <pc:sldMk cId="1144156627" sldId="259"/>
        </pc:sldMkLst>
        <pc:spChg chg="mod">
          <ac:chgData name="Veera Santhosh Kumar Narapareddy" userId="2ce120d0-a514-427e-8be7-eb7cb8c20922" providerId="ADAL" clId="{C95AE22D-D148-4860-8827-5EECB66EF258}" dt="2023-11-22T05:51:45.181" v="3536" actId="1076"/>
          <ac:spMkLst>
            <pc:docMk/>
            <pc:sldMk cId="1144156627" sldId="259"/>
            <ac:spMk id="2" creationId="{DE6BFD74-6F8D-C341-5AEA-E0401553CE7A}"/>
          </ac:spMkLst>
        </pc:spChg>
        <pc:spChg chg="add mod ord">
          <ac:chgData name="Veera Santhosh Kumar Narapareddy" userId="2ce120d0-a514-427e-8be7-eb7cb8c20922" providerId="ADAL" clId="{C95AE22D-D148-4860-8827-5EECB66EF258}" dt="2023-11-21T22:49:05.390" v="527" actId="1038"/>
          <ac:spMkLst>
            <pc:docMk/>
            <pc:sldMk cId="1144156627" sldId="259"/>
            <ac:spMk id="3" creationId="{B5BD56E6-0041-261B-5077-21D273DFEF58}"/>
          </ac:spMkLst>
        </pc:spChg>
        <pc:spChg chg="add mod">
          <ac:chgData name="Veera Santhosh Kumar Narapareddy" userId="2ce120d0-a514-427e-8be7-eb7cb8c20922" providerId="ADAL" clId="{C95AE22D-D148-4860-8827-5EECB66EF258}" dt="2023-11-22T05:51:05.157" v="3511" actId="207"/>
          <ac:spMkLst>
            <pc:docMk/>
            <pc:sldMk cId="1144156627" sldId="259"/>
            <ac:spMk id="7" creationId="{CE45EDD8-8CA6-1717-1343-99A338F55A5C}"/>
          </ac:spMkLst>
        </pc:spChg>
        <pc:spChg chg="del mod">
          <ac:chgData name="Veera Santhosh Kumar Narapareddy" userId="2ce120d0-a514-427e-8be7-eb7cb8c20922" providerId="ADAL" clId="{C95AE22D-D148-4860-8827-5EECB66EF258}" dt="2023-11-21T22:42:11.736" v="465" actId="478"/>
          <ac:spMkLst>
            <pc:docMk/>
            <pc:sldMk cId="1144156627" sldId="259"/>
            <ac:spMk id="7" creationId="{DC0145E9-7577-E19A-B95D-0A772BB829C1}"/>
          </ac:spMkLst>
        </pc:spChg>
        <pc:spChg chg="del">
          <ac:chgData name="Veera Santhosh Kumar Narapareddy" userId="2ce120d0-a514-427e-8be7-eb7cb8c20922" providerId="ADAL" clId="{C95AE22D-D148-4860-8827-5EECB66EF258}" dt="2023-11-21T22:36:58.324" v="426" actId="478"/>
          <ac:spMkLst>
            <pc:docMk/>
            <pc:sldMk cId="1144156627" sldId="259"/>
            <ac:spMk id="8" creationId="{E53AC9BE-4FAC-5933-3BF2-92AF8CE9DD0B}"/>
          </ac:spMkLst>
        </pc:spChg>
        <pc:spChg chg="add mod">
          <ac:chgData name="Veera Santhosh Kumar Narapareddy" userId="2ce120d0-a514-427e-8be7-eb7cb8c20922" providerId="ADAL" clId="{C95AE22D-D148-4860-8827-5EECB66EF258}" dt="2023-11-22T00:46:05.070" v="992" actId="1035"/>
          <ac:spMkLst>
            <pc:docMk/>
            <pc:sldMk cId="1144156627" sldId="259"/>
            <ac:spMk id="9" creationId="{C442033F-FC5C-9661-5A2E-524E606A454B}"/>
          </ac:spMkLst>
        </pc:spChg>
        <pc:spChg chg="add mod">
          <ac:chgData name="Veera Santhosh Kumar Narapareddy" userId="2ce120d0-a514-427e-8be7-eb7cb8c20922" providerId="ADAL" clId="{C95AE22D-D148-4860-8827-5EECB66EF258}" dt="2023-11-22T02:04:41.822" v="2303" actId="1036"/>
          <ac:spMkLst>
            <pc:docMk/>
            <pc:sldMk cId="1144156627" sldId="259"/>
            <ac:spMk id="21" creationId="{42E5A20E-F6AA-0071-3380-E74CCA3B2D0F}"/>
          </ac:spMkLst>
        </pc:spChg>
        <pc:spChg chg="add mod">
          <ac:chgData name="Veera Santhosh Kumar Narapareddy" userId="2ce120d0-a514-427e-8be7-eb7cb8c20922" providerId="ADAL" clId="{C95AE22D-D148-4860-8827-5EECB66EF258}" dt="2023-11-22T02:06:11.637" v="2324" actId="1076"/>
          <ac:spMkLst>
            <pc:docMk/>
            <pc:sldMk cId="1144156627" sldId="259"/>
            <ac:spMk id="32" creationId="{38CFC3BA-8911-98F7-A137-DADDBC81A503}"/>
          </ac:spMkLst>
        </pc:spChg>
        <pc:picChg chg="mod">
          <ac:chgData name="Veera Santhosh Kumar Narapareddy" userId="2ce120d0-a514-427e-8be7-eb7cb8c20922" providerId="ADAL" clId="{C95AE22D-D148-4860-8827-5EECB66EF258}" dt="2023-11-22T05:51:59.707" v="3538" actId="108"/>
          <ac:picMkLst>
            <pc:docMk/>
            <pc:sldMk cId="1144156627" sldId="259"/>
            <ac:picMk id="4" creationId="{58FAF033-F038-2B4B-C86C-A4E0FA641AEB}"/>
          </ac:picMkLst>
        </pc:picChg>
        <pc:picChg chg="mod">
          <ac:chgData name="Veera Santhosh Kumar Narapareddy" userId="2ce120d0-a514-427e-8be7-eb7cb8c20922" providerId="ADAL" clId="{C95AE22D-D148-4860-8827-5EECB66EF258}" dt="2023-11-22T00:38:17.928" v="968" actId="1035"/>
          <ac:picMkLst>
            <pc:docMk/>
            <pc:sldMk cId="1144156627" sldId="259"/>
            <ac:picMk id="5" creationId="{F5997998-8B8C-5BD0-DDFA-509F65164309}"/>
          </ac:picMkLst>
        </pc:picChg>
        <pc:picChg chg="mod">
          <ac:chgData name="Veera Santhosh Kumar Narapareddy" userId="2ce120d0-a514-427e-8be7-eb7cb8c20922" providerId="ADAL" clId="{C95AE22D-D148-4860-8827-5EECB66EF258}" dt="2023-11-22T00:46:01.295" v="990" actId="1036"/>
          <ac:picMkLst>
            <pc:docMk/>
            <pc:sldMk cId="1144156627" sldId="259"/>
            <ac:picMk id="6" creationId="{DA611614-E6FB-E248-142E-E5CCA3C32300}"/>
          </ac:picMkLst>
        </pc:picChg>
        <pc:cxnChg chg="add mod">
          <ac:chgData name="Veera Santhosh Kumar Narapareddy" userId="2ce120d0-a514-427e-8be7-eb7cb8c20922" providerId="ADAL" clId="{C95AE22D-D148-4860-8827-5EECB66EF258}" dt="2023-11-22T00:38:17.928" v="968" actId="1035"/>
          <ac:cxnSpMkLst>
            <pc:docMk/>
            <pc:sldMk cId="1144156627" sldId="259"/>
            <ac:cxnSpMk id="11" creationId="{1064CB2F-C42D-510E-0CA8-E9FF274164BC}"/>
          </ac:cxnSpMkLst>
        </pc:cxnChg>
        <pc:cxnChg chg="del">
          <ac:chgData name="Veera Santhosh Kumar Narapareddy" userId="2ce120d0-a514-427e-8be7-eb7cb8c20922" providerId="ADAL" clId="{C95AE22D-D148-4860-8827-5EECB66EF258}" dt="2023-11-21T22:36:56.300" v="425" actId="478"/>
          <ac:cxnSpMkLst>
            <pc:docMk/>
            <pc:sldMk cId="1144156627" sldId="259"/>
            <ac:cxnSpMk id="14" creationId="{3B9D4B73-FFCD-12CA-C00E-5944D621ACD9}"/>
          </ac:cxnSpMkLst>
        </pc:cxnChg>
        <pc:cxnChg chg="del">
          <ac:chgData name="Veera Santhosh Kumar Narapareddy" userId="2ce120d0-a514-427e-8be7-eb7cb8c20922" providerId="ADAL" clId="{C95AE22D-D148-4860-8827-5EECB66EF258}" dt="2023-11-21T22:37:00.455" v="427" actId="478"/>
          <ac:cxnSpMkLst>
            <pc:docMk/>
            <pc:sldMk cId="1144156627" sldId="259"/>
            <ac:cxnSpMk id="18" creationId="{78597791-1228-8B36-4E87-3B2CB550D221}"/>
          </ac:cxnSpMkLst>
        </pc:cxnChg>
        <pc:cxnChg chg="del">
          <ac:chgData name="Veera Santhosh Kumar Narapareddy" userId="2ce120d0-a514-427e-8be7-eb7cb8c20922" providerId="ADAL" clId="{C95AE22D-D148-4860-8827-5EECB66EF258}" dt="2023-11-21T22:37:02.244" v="428" actId="478"/>
          <ac:cxnSpMkLst>
            <pc:docMk/>
            <pc:sldMk cId="1144156627" sldId="259"/>
            <ac:cxnSpMk id="20" creationId="{BED5C5B1-470B-CD20-0F80-A59A044D4196}"/>
          </ac:cxnSpMkLst>
        </pc:cxnChg>
        <pc:cxnChg chg="del">
          <ac:chgData name="Veera Santhosh Kumar Narapareddy" userId="2ce120d0-a514-427e-8be7-eb7cb8c20922" providerId="ADAL" clId="{C95AE22D-D148-4860-8827-5EECB66EF258}" dt="2023-11-21T22:37:03.930" v="429" actId="478"/>
          <ac:cxnSpMkLst>
            <pc:docMk/>
            <pc:sldMk cId="1144156627" sldId="259"/>
            <ac:cxnSpMk id="22" creationId="{DECCB6A0-6424-492C-7449-99391D4B4AB6}"/>
          </ac:cxnSpMkLst>
        </pc:cxnChg>
        <pc:cxnChg chg="del">
          <ac:chgData name="Veera Santhosh Kumar Narapareddy" userId="2ce120d0-a514-427e-8be7-eb7cb8c20922" providerId="ADAL" clId="{C95AE22D-D148-4860-8827-5EECB66EF258}" dt="2023-11-21T22:37:05.573" v="430" actId="478"/>
          <ac:cxnSpMkLst>
            <pc:docMk/>
            <pc:sldMk cId="1144156627" sldId="259"/>
            <ac:cxnSpMk id="24" creationId="{6F2D8B12-5133-A122-DB38-3D1F9B021FE4}"/>
          </ac:cxnSpMkLst>
        </pc:cxnChg>
        <pc:cxnChg chg="add mod">
          <ac:chgData name="Veera Santhosh Kumar Narapareddy" userId="2ce120d0-a514-427e-8be7-eb7cb8c20922" providerId="ADAL" clId="{C95AE22D-D148-4860-8827-5EECB66EF258}" dt="2023-11-22T02:05:24.628" v="2309" actId="14100"/>
          <ac:cxnSpMkLst>
            <pc:docMk/>
            <pc:sldMk cId="1144156627" sldId="259"/>
            <ac:cxnSpMk id="25" creationId="{838DE8D3-AEF0-4264-CA60-959D5D6507F8}"/>
          </ac:cxnSpMkLst>
        </pc:cxnChg>
      </pc:sldChg>
      <pc:sldChg chg="modSp del mod">
        <pc:chgData name="Veera Santhosh Kumar Narapareddy" userId="2ce120d0-a514-427e-8be7-eb7cb8c20922" providerId="ADAL" clId="{C95AE22D-D148-4860-8827-5EECB66EF258}" dt="2023-11-22T02:51:47.708" v="3208" actId="2696"/>
        <pc:sldMkLst>
          <pc:docMk/>
          <pc:sldMk cId="1550032626" sldId="260"/>
        </pc:sldMkLst>
        <pc:spChg chg="mod">
          <ac:chgData name="Veera Santhosh Kumar Narapareddy" userId="2ce120d0-a514-427e-8be7-eb7cb8c20922" providerId="ADAL" clId="{C95AE22D-D148-4860-8827-5EECB66EF258}" dt="2023-11-22T02:42:40.853" v="3207" actId="12"/>
          <ac:spMkLst>
            <pc:docMk/>
            <pc:sldMk cId="1550032626" sldId="260"/>
            <ac:spMk id="31" creationId="{8C9CBC84-F0D5-F7BE-6145-63C8057F4DF8}"/>
          </ac:spMkLst>
        </pc:spChg>
      </pc:sldChg>
      <pc:sldChg chg="addSp delSp modSp mod modNotesTx">
        <pc:chgData name="Veera Santhosh Kumar Narapareddy" userId="2ce120d0-a514-427e-8be7-eb7cb8c20922" providerId="ADAL" clId="{C95AE22D-D148-4860-8827-5EECB66EF258}" dt="2023-11-24T03:06:30.234" v="14676" actId="20577"/>
        <pc:sldMkLst>
          <pc:docMk/>
          <pc:sldMk cId="367181999" sldId="262"/>
        </pc:sldMkLst>
        <pc:spChg chg="del">
          <ac:chgData name="Veera Santhosh Kumar Narapareddy" userId="2ce120d0-a514-427e-8be7-eb7cb8c20922" providerId="ADAL" clId="{C95AE22D-D148-4860-8827-5EECB66EF258}" dt="2023-11-22T08:58:34.032" v="4584" actId="478"/>
          <ac:spMkLst>
            <pc:docMk/>
            <pc:sldMk cId="367181999" sldId="262"/>
            <ac:spMk id="2" creationId="{A4AAD0B4-4502-8EEF-214B-E5D06B740B01}"/>
          </ac:spMkLst>
        </pc:spChg>
        <pc:spChg chg="add del mod">
          <ac:chgData name="Veera Santhosh Kumar Narapareddy" userId="2ce120d0-a514-427e-8be7-eb7cb8c20922" providerId="ADAL" clId="{C95AE22D-D148-4860-8827-5EECB66EF258}" dt="2023-11-22T08:58:35.878" v="4585" actId="478"/>
          <ac:spMkLst>
            <pc:docMk/>
            <pc:sldMk cId="367181999" sldId="262"/>
            <ac:spMk id="7" creationId="{866B384D-5A7D-8761-B6C6-E9EEFC457F2B}"/>
          </ac:spMkLst>
        </pc:spChg>
        <pc:spChg chg="add mod">
          <ac:chgData name="Veera Santhosh Kumar Narapareddy" userId="2ce120d0-a514-427e-8be7-eb7cb8c20922" providerId="ADAL" clId="{C95AE22D-D148-4860-8827-5EECB66EF258}" dt="2023-11-22T08:59:05.319" v="4594"/>
          <ac:spMkLst>
            <pc:docMk/>
            <pc:sldMk cId="367181999" sldId="262"/>
            <ac:spMk id="9" creationId="{7C4195A6-2863-5230-B7C1-658F836C0AD4}"/>
          </ac:spMkLst>
        </pc:spChg>
        <pc:spChg chg="add mod">
          <ac:chgData name="Veera Santhosh Kumar Narapareddy" userId="2ce120d0-a514-427e-8be7-eb7cb8c20922" providerId="ADAL" clId="{C95AE22D-D148-4860-8827-5EECB66EF258}" dt="2023-11-22T09:50:15.069" v="5842" actId="404"/>
          <ac:spMkLst>
            <pc:docMk/>
            <pc:sldMk cId="367181999" sldId="262"/>
            <ac:spMk id="10" creationId="{7284A4D3-2318-D362-EFCF-F4E80813B1BC}"/>
          </ac:spMkLst>
        </pc:spChg>
        <pc:grpChg chg="add mod">
          <ac:chgData name="Veera Santhosh Kumar Narapareddy" userId="2ce120d0-a514-427e-8be7-eb7cb8c20922" providerId="ADAL" clId="{C95AE22D-D148-4860-8827-5EECB66EF258}" dt="2023-11-22T09:03:57.787" v="4894" actId="1035"/>
          <ac:grpSpMkLst>
            <pc:docMk/>
            <pc:sldMk cId="367181999" sldId="262"/>
            <ac:grpSpMk id="8" creationId="{9E604301-EE37-B790-C533-C2A94998059B}"/>
          </ac:grpSpMkLst>
        </pc:grpChg>
        <pc:picChg chg="mod">
          <ac:chgData name="Veera Santhosh Kumar Narapareddy" userId="2ce120d0-a514-427e-8be7-eb7cb8c20922" providerId="ADAL" clId="{C95AE22D-D148-4860-8827-5EECB66EF258}" dt="2023-11-22T09:04:39.574" v="4919" actId="1035"/>
          <ac:picMkLst>
            <pc:docMk/>
            <pc:sldMk cId="367181999" sldId="262"/>
            <ac:picMk id="4" creationId="{5E28AECF-F4CA-047F-EEC3-A24489EDB513}"/>
          </ac:picMkLst>
        </pc:picChg>
        <pc:picChg chg="add mod">
          <ac:chgData name="Veera Santhosh Kumar Narapareddy" userId="2ce120d0-a514-427e-8be7-eb7cb8c20922" providerId="ADAL" clId="{C95AE22D-D148-4860-8827-5EECB66EF258}" dt="2023-11-22T09:03:53.693" v="4878" actId="1035"/>
          <ac:picMkLst>
            <pc:docMk/>
            <pc:sldMk cId="367181999" sldId="262"/>
            <ac:picMk id="5" creationId="{2BA0D131-7342-6BC9-3882-1AF119D08C5B}"/>
          </ac:picMkLst>
        </pc:picChg>
      </pc:sldChg>
      <pc:sldChg chg="addSp delSp modSp del mod">
        <pc:chgData name="Veera Santhosh Kumar Narapareddy" userId="2ce120d0-a514-427e-8be7-eb7cb8c20922" providerId="ADAL" clId="{C95AE22D-D148-4860-8827-5EECB66EF258}" dt="2023-11-22T09:32:33.263" v="5374" actId="2696"/>
        <pc:sldMkLst>
          <pc:docMk/>
          <pc:sldMk cId="3787265359" sldId="263"/>
        </pc:sldMkLst>
        <pc:spChg chg="mod">
          <ac:chgData name="Veera Santhosh Kumar Narapareddy" userId="2ce120d0-a514-427e-8be7-eb7cb8c20922" providerId="ADAL" clId="{C95AE22D-D148-4860-8827-5EECB66EF258}" dt="2023-11-22T09:06:15.732" v="4944" actId="1076"/>
          <ac:spMkLst>
            <pc:docMk/>
            <pc:sldMk cId="3787265359" sldId="263"/>
            <ac:spMk id="2" creationId="{21DDF407-756E-F28A-DFB1-3CF7E5ED4178}"/>
          </ac:spMkLst>
        </pc:spChg>
        <pc:spChg chg="add mod">
          <ac:chgData name="Veera Santhosh Kumar Narapareddy" userId="2ce120d0-a514-427e-8be7-eb7cb8c20922" providerId="ADAL" clId="{C95AE22D-D148-4860-8827-5EECB66EF258}" dt="2023-11-22T09:25:02.452" v="5303" actId="20577"/>
          <ac:spMkLst>
            <pc:docMk/>
            <pc:sldMk cId="3787265359" sldId="263"/>
            <ac:spMk id="5" creationId="{DE7FC044-8FFD-04BD-8C2A-43FECDD180EB}"/>
          </ac:spMkLst>
        </pc:spChg>
        <pc:spChg chg="add del">
          <ac:chgData name="Veera Santhosh Kumar Narapareddy" userId="2ce120d0-a514-427e-8be7-eb7cb8c20922" providerId="ADAL" clId="{C95AE22D-D148-4860-8827-5EECB66EF258}" dt="2023-11-22T09:23:17.009" v="5295" actId="478"/>
          <ac:spMkLst>
            <pc:docMk/>
            <pc:sldMk cId="3787265359" sldId="263"/>
            <ac:spMk id="14" creationId="{D2AE04A4-273B-9C43-B83A-A18C0AE9579C}"/>
          </ac:spMkLst>
        </pc:spChg>
        <pc:picChg chg="del">
          <ac:chgData name="Veera Santhosh Kumar Narapareddy" userId="2ce120d0-a514-427e-8be7-eb7cb8c20922" providerId="ADAL" clId="{C95AE22D-D148-4860-8827-5EECB66EF258}" dt="2023-11-22T08:55:59.570" v="4519" actId="478"/>
          <ac:picMkLst>
            <pc:docMk/>
            <pc:sldMk cId="3787265359" sldId="263"/>
            <ac:picMk id="4" creationId="{3072447B-D622-D11A-3E60-6F4CA7032C74}"/>
          </ac:picMkLst>
        </pc:picChg>
        <pc:picChg chg="add mod">
          <ac:chgData name="Veera Santhosh Kumar Narapareddy" userId="2ce120d0-a514-427e-8be7-eb7cb8c20922" providerId="ADAL" clId="{C95AE22D-D148-4860-8827-5EECB66EF258}" dt="2023-11-22T09:16:18.004" v="5116" actId="1440"/>
          <ac:picMkLst>
            <pc:docMk/>
            <pc:sldMk cId="3787265359" sldId="263"/>
            <ac:picMk id="7" creationId="{EB733FD9-DE03-52A4-47A4-CF1649A637EA}"/>
          </ac:picMkLst>
        </pc:picChg>
        <pc:picChg chg="add del mod">
          <ac:chgData name="Veera Santhosh Kumar Narapareddy" userId="2ce120d0-a514-427e-8be7-eb7cb8c20922" providerId="ADAL" clId="{C95AE22D-D148-4860-8827-5EECB66EF258}" dt="2023-11-22T09:14:03.255" v="5095" actId="478"/>
          <ac:picMkLst>
            <pc:docMk/>
            <pc:sldMk cId="3787265359" sldId="263"/>
            <ac:picMk id="9" creationId="{AC799008-93B5-05F9-8355-4593AAE8837C}"/>
          </ac:picMkLst>
        </pc:picChg>
        <pc:picChg chg="add mod">
          <ac:chgData name="Veera Santhosh Kumar Narapareddy" userId="2ce120d0-a514-427e-8be7-eb7cb8c20922" providerId="ADAL" clId="{C95AE22D-D148-4860-8827-5EECB66EF258}" dt="2023-11-22T09:16:18.004" v="5116" actId="1440"/>
          <ac:picMkLst>
            <pc:docMk/>
            <pc:sldMk cId="3787265359" sldId="263"/>
            <ac:picMk id="11" creationId="{8862BF24-05B9-E24E-0E38-1681F9D2BDFB}"/>
          </ac:picMkLst>
        </pc:picChg>
        <pc:picChg chg="add mod">
          <ac:chgData name="Veera Santhosh Kumar Narapareddy" userId="2ce120d0-a514-427e-8be7-eb7cb8c20922" providerId="ADAL" clId="{C95AE22D-D148-4860-8827-5EECB66EF258}" dt="2023-11-22T09:16:18.004" v="5116" actId="1440"/>
          <ac:picMkLst>
            <pc:docMk/>
            <pc:sldMk cId="3787265359" sldId="263"/>
            <ac:picMk id="13" creationId="{16BC1CA8-889C-12C6-625C-840C4AD9718C}"/>
          </ac:picMkLst>
        </pc:picChg>
      </pc:sldChg>
      <pc:sldChg chg="addSp delSp modSp mod modShow modNotesTx">
        <pc:chgData name="Veera Santhosh Kumar Narapareddy" userId="2ce120d0-a514-427e-8be7-eb7cb8c20922" providerId="ADAL" clId="{C95AE22D-D148-4860-8827-5EECB66EF258}" dt="2023-11-24T05:29:47.377" v="15913" actId="20577"/>
        <pc:sldMkLst>
          <pc:docMk/>
          <pc:sldMk cId="3908283096" sldId="264"/>
        </pc:sldMkLst>
        <pc:spChg chg="mod">
          <ac:chgData name="Veera Santhosh Kumar Narapareddy" userId="2ce120d0-a514-427e-8be7-eb7cb8c20922" providerId="ADAL" clId="{C95AE22D-D148-4860-8827-5EECB66EF258}" dt="2023-11-24T03:14:07.548" v="14710" actId="108"/>
          <ac:spMkLst>
            <pc:docMk/>
            <pc:sldMk cId="3908283096" sldId="264"/>
            <ac:spMk id="2" creationId="{6337A9EE-DA11-12AF-446A-8F6C4BCBAA8E}"/>
          </ac:spMkLst>
        </pc:spChg>
        <pc:spChg chg="add del">
          <ac:chgData name="Veera Santhosh Kumar Narapareddy" userId="2ce120d0-a514-427e-8be7-eb7cb8c20922" providerId="ADAL" clId="{C95AE22D-D148-4860-8827-5EECB66EF258}" dt="2023-11-23T18:30:28.473" v="7355"/>
          <ac:spMkLst>
            <pc:docMk/>
            <pc:sldMk cId="3908283096" sldId="264"/>
            <ac:spMk id="3" creationId="{E6C8A543-6B3C-2D35-DB3D-19386C04B514}"/>
          </ac:spMkLst>
        </pc:spChg>
        <pc:spChg chg="add del mod">
          <ac:chgData name="Veera Santhosh Kumar Narapareddy" userId="2ce120d0-a514-427e-8be7-eb7cb8c20922" providerId="ADAL" clId="{C95AE22D-D148-4860-8827-5EECB66EF258}" dt="2023-11-23T18:41:34.801" v="7501" actId="114"/>
          <ac:spMkLst>
            <pc:docMk/>
            <pc:sldMk cId="3908283096" sldId="264"/>
            <ac:spMk id="5" creationId="{01899F9D-C383-91A9-0FDB-F430016B242A}"/>
          </ac:spMkLst>
        </pc:spChg>
        <pc:spChg chg="add del mod">
          <ac:chgData name="Veera Santhosh Kumar Narapareddy" userId="2ce120d0-a514-427e-8be7-eb7cb8c20922" providerId="ADAL" clId="{C95AE22D-D148-4860-8827-5EECB66EF258}" dt="2023-11-22T09:44:26.434" v="5751" actId="478"/>
          <ac:spMkLst>
            <pc:docMk/>
            <pc:sldMk cId="3908283096" sldId="264"/>
            <ac:spMk id="5" creationId="{B1F29C10-7C79-11C9-44CA-27BE0C33038D}"/>
          </ac:spMkLst>
        </pc:spChg>
        <pc:spChg chg="add del">
          <ac:chgData name="Veera Santhosh Kumar Narapareddy" userId="2ce120d0-a514-427e-8be7-eb7cb8c20922" providerId="ADAL" clId="{C95AE22D-D148-4860-8827-5EECB66EF258}" dt="2023-11-23T18:30:36.740" v="7358"/>
          <ac:spMkLst>
            <pc:docMk/>
            <pc:sldMk cId="3908283096" sldId="264"/>
            <ac:spMk id="6" creationId="{9357701F-262B-2DC1-CAFD-A1FDFCEEB8A4}"/>
          </ac:spMkLst>
        </pc:spChg>
        <pc:spChg chg="add del mod">
          <ac:chgData name="Veera Santhosh Kumar Narapareddy" userId="2ce120d0-a514-427e-8be7-eb7cb8c20922" providerId="ADAL" clId="{C95AE22D-D148-4860-8827-5EECB66EF258}" dt="2023-11-23T18:30:42.964" v="7362" actId="767"/>
          <ac:spMkLst>
            <pc:docMk/>
            <pc:sldMk cId="3908283096" sldId="264"/>
            <ac:spMk id="7" creationId="{D555D69E-0857-7FAB-8E2E-516679AFCC1F}"/>
          </ac:spMkLst>
        </pc:spChg>
        <pc:spChg chg="add del">
          <ac:chgData name="Veera Santhosh Kumar Narapareddy" userId="2ce120d0-a514-427e-8be7-eb7cb8c20922" providerId="ADAL" clId="{C95AE22D-D148-4860-8827-5EECB66EF258}" dt="2023-11-23T18:30:42.328" v="7361"/>
          <ac:spMkLst>
            <pc:docMk/>
            <pc:sldMk cId="3908283096" sldId="264"/>
            <ac:spMk id="8" creationId="{D1FC12F9-2B56-6601-D2EF-1054E8D27CC5}"/>
          </ac:spMkLst>
        </pc:spChg>
        <pc:spChg chg="mod">
          <ac:chgData name="Veera Santhosh Kumar Narapareddy" userId="2ce120d0-a514-427e-8be7-eb7cb8c20922" providerId="ADAL" clId="{C95AE22D-D148-4860-8827-5EECB66EF258}" dt="2023-11-23T18:19:46.132" v="7319" actId="14100"/>
          <ac:spMkLst>
            <pc:docMk/>
            <pc:sldMk cId="3908283096" sldId="264"/>
            <ac:spMk id="9" creationId="{A64FD9E8-E0AB-BE0F-21F9-A421AC547C60}"/>
          </ac:spMkLst>
        </pc:spChg>
        <pc:spChg chg="del">
          <ac:chgData name="Veera Santhosh Kumar Narapareddy" userId="2ce120d0-a514-427e-8be7-eb7cb8c20922" providerId="ADAL" clId="{C95AE22D-D148-4860-8827-5EECB66EF258}" dt="2023-11-22T06:07:42.250" v="4019" actId="478"/>
          <ac:spMkLst>
            <pc:docMk/>
            <pc:sldMk cId="3908283096" sldId="264"/>
            <ac:spMk id="11" creationId="{4C753A68-3755-976F-1277-72CB545CC546}"/>
          </ac:spMkLst>
        </pc:spChg>
        <pc:spChg chg="del">
          <ac:chgData name="Veera Santhosh Kumar Narapareddy" userId="2ce120d0-a514-427e-8be7-eb7cb8c20922" providerId="ADAL" clId="{C95AE22D-D148-4860-8827-5EECB66EF258}" dt="2023-11-23T18:34:41.410" v="7442" actId="478"/>
          <ac:spMkLst>
            <pc:docMk/>
            <pc:sldMk cId="3908283096" sldId="264"/>
            <ac:spMk id="13" creationId="{01493447-621D-A40D-FF80-C95105EF04EA}"/>
          </ac:spMkLst>
        </pc:spChg>
        <pc:spChg chg="del">
          <ac:chgData name="Veera Santhosh Kumar Narapareddy" userId="2ce120d0-a514-427e-8be7-eb7cb8c20922" providerId="ADAL" clId="{C95AE22D-D148-4860-8827-5EECB66EF258}" dt="2023-11-23T18:34:44.306" v="7443" actId="478"/>
          <ac:spMkLst>
            <pc:docMk/>
            <pc:sldMk cId="3908283096" sldId="264"/>
            <ac:spMk id="15" creationId="{77E3683D-7FC0-A2ED-DD78-A21FBE3799B3}"/>
          </ac:spMkLst>
        </pc:spChg>
        <pc:spChg chg="mod">
          <ac:chgData name="Veera Santhosh Kumar Narapareddy" userId="2ce120d0-a514-427e-8be7-eb7cb8c20922" providerId="ADAL" clId="{C95AE22D-D148-4860-8827-5EECB66EF258}" dt="2023-11-23T18:20:32.651" v="7331" actId="1076"/>
          <ac:spMkLst>
            <pc:docMk/>
            <pc:sldMk cId="3908283096" sldId="264"/>
            <ac:spMk id="18" creationId="{62E95CCF-FA50-81CD-EC2A-C42257F2131C}"/>
          </ac:spMkLst>
        </pc:spChg>
        <pc:spChg chg="mod">
          <ac:chgData name="Veera Santhosh Kumar Narapareddy" userId="2ce120d0-a514-427e-8be7-eb7cb8c20922" providerId="ADAL" clId="{C95AE22D-D148-4860-8827-5EECB66EF258}" dt="2023-11-23T18:20:28.235" v="7330" actId="1076"/>
          <ac:spMkLst>
            <pc:docMk/>
            <pc:sldMk cId="3908283096" sldId="264"/>
            <ac:spMk id="19" creationId="{FB8E712A-EF54-6026-97F9-0B19F7694458}"/>
          </ac:spMkLst>
        </pc:spChg>
        <pc:spChg chg="del">
          <ac:chgData name="Veera Santhosh Kumar Narapareddy" userId="2ce120d0-a514-427e-8be7-eb7cb8c20922" providerId="ADAL" clId="{C95AE22D-D148-4860-8827-5EECB66EF258}" dt="2023-11-22T09:44:23.405" v="5750" actId="478"/>
          <ac:spMkLst>
            <pc:docMk/>
            <pc:sldMk cId="3908283096" sldId="264"/>
            <ac:spMk id="20" creationId="{8C9CBC84-F0D5-F7BE-6145-63C8057F4DF8}"/>
          </ac:spMkLst>
        </pc:spChg>
        <pc:graphicFrameChg chg="mod modGraphic">
          <ac:chgData name="Veera Santhosh Kumar Narapareddy" userId="2ce120d0-a514-427e-8be7-eb7cb8c20922" providerId="ADAL" clId="{C95AE22D-D148-4860-8827-5EECB66EF258}" dt="2023-11-24T05:03:20.373" v="15272" actId="1036"/>
          <ac:graphicFrameMkLst>
            <pc:docMk/>
            <pc:sldMk cId="3908283096" sldId="264"/>
            <ac:graphicFrameMk id="6" creationId="{205A2A59-27E7-0AFA-9426-A6720F4E9D38}"/>
          </ac:graphicFrameMkLst>
        </pc:graphicFrameChg>
        <pc:picChg chg="mod">
          <ac:chgData name="Veera Santhosh Kumar Narapareddy" userId="2ce120d0-a514-427e-8be7-eb7cb8c20922" providerId="ADAL" clId="{C95AE22D-D148-4860-8827-5EECB66EF258}" dt="2023-11-24T04:04:41.590" v="14855" actId="108"/>
          <ac:picMkLst>
            <pc:docMk/>
            <pc:sldMk cId="3908283096" sldId="264"/>
            <ac:picMk id="4" creationId="{75152ABD-4EE0-6868-89FA-AEBA5344784E}"/>
          </ac:picMkLst>
        </pc:picChg>
      </pc:sldChg>
      <pc:sldChg chg="delSp modSp mod modShow modNotesTx">
        <pc:chgData name="Veera Santhosh Kumar Narapareddy" userId="2ce120d0-a514-427e-8be7-eb7cb8c20922" providerId="ADAL" clId="{C95AE22D-D148-4860-8827-5EECB66EF258}" dt="2023-11-23T18:35:13.890" v="7444" actId="729"/>
        <pc:sldMkLst>
          <pc:docMk/>
          <pc:sldMk cId="1724711068" sldId="265"/>
        </pc:sldMkLst>
        <pc:spChg chg="mod">
          <ac:chgData name="Veera Santhosh Kumar Narapareddy" userId="2ce120d0-a514-427e-8be7-eb7cb8c20922" providerId="ADAL" clId="{C95AE22D-D148-4860-8827-5EECB66EF258}" dt="2023-11-22T15:21:29.005" v="5852" actId="1076"/>
          <ac:spMkLst>
            <pc:docMk/>
            <pc:sldMk cId="1724711068" sldId="265"/>
            <ac:spMk id="2" creationId="{FA7AB7FE-9BDD-D12C-53D8-673DAA626563}"/>
          </ac:spMkLst>
        </pc:spChg>
        <pc:spChg chg="mod">
          <ac:chgData name="Veera Santhosh Kumar Narapareddy" userId="2ce120d0-a514-427e-8be7-eb7cb8c20922" providerId="ADAL" clId="{C95AE22D-D148-4860-8827-5EECB66EF258}" dt="2023-11-22T15:55:09.920" v="5922" actId="20577"/>
          <ac:spMkLst>
            <pc:docMk/>
            <pc:sldMk cId="1724711068" sldId="265"/>
            <ac:spMk id="5" creationId="{207A4A16-7CA3-5C94-8205-9BECFFE0BC95}"/>
          </ac:spMkLst>
        </pc:spChg>
        <pc:spChg chg="del">
          <ac:chgData name="Veera Santhosh Kumar Narapareddy" userId="2ce120d0-a514-427e-8be7-eb7cb8c20922" providerId="ADAL" clId="{C95AE22D-D148-4860-8827-5EECB66EF258}" dt="2023-11-22T06:07:40.139" v="4018" actId="478"/>
          <ac:spMkLst>
            <pc:docMk/>
            <pc:sldMk cId="1724711068" sldId="265"/>
            <ac:spMk id="10" creationId="{D0962E7D-B0F3-9F9F-886A-FECAD41C0FD4}"/>
          </ac:spMkLst>
        </pc:spChg>
      </pc:sldChg>
      <pc:sldChg chg="addSp delSp modSp mod modClrScheme chgLayout modNotesTx">
        <pc:chgData name="Veera Santhosh Kumar Narapareddy" userId="2ce120d0-a514-427e-8be7-eb7cb8c20922" providerId="ADAL" clId="{C95AE22D-D148-4860-8827-5EECB66EF258}" dt="2023-11-24T03:19:10.333" v="14844" actId="20577"/>
        <pc:sldMkLst>
          <pc:docMk/>
          <pc:sldMk cId="2663603202" sldId="266"/>
        </pc:sldMkLst>
        <pc:spChg chg="add del">
          <ac:chgData name="Veera Santhosh Kumar Narapareddy" userId="2ce120d0-a514-427e-8be7-eb7cb8c20922" providerId="ADAL" clId="{C95AE22D-D148-4860-8827-5EECB66EF258}" dt="2023-11-22T09:47:07.995" v="5781" actId="478"/>
          <ac:spMkLst>
            <pc:docMk/>
            <pc:sldMk cId="2663603202" sldId="266"/>
            <ac:spMk id="3" creationId="{7AEB8913-1255-9F35-9EEE-508757CF4401}"/>
          </ac:spMkLst>
        </pc:spChg>
        <pc:spChg chg="add del mod">
          <ac:chgData name="Veera Santhosh Kumar Narapareddy" userId="2ce120d0-a514-427e-8be7-eb7cb8c20922" providerId="ADAL" clId="{C95AE22D-D148-4860-8827-5EECB66EF258}" dt="2023-11-22T09:47:01.197" v="5778" actId="767"/>
          <ac:spMkLst>
            <pc:docMk/>
            <pc:sldMk cId="2663603202" sldId="266"/>
            <ac:spMk id="4" creationId="{B7329A29-9290-1283-A321-80B3A0D66CB2}"/>
          </ac:spMkLst>
        </pc:spChg>
        <pc:spChg chg="add del">
          <ac:chgData name="Veera Santhosh Kumar Narapareddy" userId="2ce120d0-a514-427e-8be7-eb7cb8c20922" providerId="ADAL" clId="{C95AE22D-D148-4860-8827-5EECB66EF258}" dt="2023-11-22T16:05:54.036" v="5933" actId="26606"/>
          <ac:spMkLst>
            <pc:docMk/>
            <pc:sldMk cId="2663603202" sldId="266"/>
            <ac:spMk id="6" creationId="{460B925E-8B4C-C888-845D-F1B233DB2CE4}"/>
          </ac:spMkLst>
        </pc:spChg>
        <pc:spChg chg="add del">
          <ac:chgData name="Veera Santhosh Kumar Narapareddy" userId="2ce120d0-a514-427e-8be7-eb7cb8c20922" providerId="ADAL" clId="{C95AE22D-D148-4860-8827-5EECB66EF258}" dt="2023-11-22T16:05:54.036" v="5933" actId="26606"/>
          <ac:spMkLst>
            <pc:docMk/>
            <pc:sldMk cId="2663603202" sldId="266"/>
            <ac:spMk id="8" creationId="{10C5AAA9-0240-4865-0D6B-5416E0060329}"/>
          </ac:spMkLst>
        </pc:spChg>
        <pc:spChg chg="add del">
          <ac:chgData name="Veera Santhosh Kumar Narapareddy" userId="2ce120d0-a514-427e-8be7-eb7cb8c20922" providerId="ADAL" clId="{C95AE22D-D148-4860-8827-5EECB66EF258}" dt="2023-11-22T16:05:54.036" v="5933" actId="26606"/>
          <ac:spMkLst>
            <pc:docMk/>
            <pc:sldMk cId="2663603202" sldId="266"/>
            <ac:spMk id="10" creationId="{9EBD34D8-99C9-2D3F-27BC-1BA163A692B2}"/>
          </ac:spMkLst>
        </pc:spChg>
        <pc:spChg chg="add del">
          <ac:chgData name="Veera Santhosh Kumar Narapareddy" userId="2ce120d0-a514-427e-8be7-eb7cb8c20922" providerId="ADAL" clId="{C95AE22D-D148-4860-8827-5EECB66EF258}" dt="2023-11-22T16:05:55.359" v="5935" actId="26606"/>
          <ac:spMkLst>
            <pc:docMk/>
            <pc:sldMk cId="2663603202" sldId="266"/>
            <ac:spMk id="12" creationId="{460B925E-8B4C-C888-845D-F1B233DB2CE4}"/>
          </ac:spMkLst>
        </pc:spChg>
        <pc:spChg chg="add del">
          <ac:chgData name="Veera Santhosh Kumar Narapareddy" userId="2ce120d0-a514-427e-8be7-eb7cb8c20922" providerId="ADAL" clId="{C95AE22D-D148-4860-8827-5EECB66EF258}" dt="2023-11-22T16:05:55.359" v="5935" actId="26606"/>
          <ac:spMkLst>
            <pc:docMk/>
            <pc:sldMk cId="2663603202" sldId="266"/>
            <ac:spMk id="16" creationId="{10C5AAA9-0240-4865-0D6B-5416E0060329}"/>
          </ac:spMkLst>
        </pc:spChg>
        <pc:spChg chg="del">
          <ac:chgData name="Veera Santhosh Kumar Narapareddy" userId="2ce120d0-a514-427e-8be7-eb7cb8c20922" providerId="ADAL" clId="{C95AE22D-D148-4860-8827-5EECB66EF258}" dt="2023-11-22T06:07:37.916" v="4017" actId="478"/>
          <ac:spMkLst>
            <pc:docMk/>
            <pc:sldMk cId="2663603202" sldId="266"/>
            <ac:spMk id="17" creationId="{460B925E-8B4C-C888-845D-F1B233DB2CE4}"/>
          </ac:spMkLst>
        </pc:spChg>
        <pc:spChg chg="del mod ord">
          <ac:chgData name="Veera Santhosh Kumar Narapareddy" userId="2ce120d0-a514-427e-8be7-eb7cb8c20922" providerId="ADAL" clId="{C95AE22D-D148-4860-8827-5EECB66EF258}" dt="2023-11-22T09:47:22.155" v="5798" actId="478"/>
          <ac:spMkLst>
            <pc:docMk/>
            <pc:sldMk cId="2663603202" sldId="266"/>
            <ac:spMk id="19" creationId="{9EBD34D8-99C9-2D3F-27BC-1BA163A692B2}"/>
          </ac:spMkLst>
        </pc:spChg>
        <pc:spChg chg="add del">
          <ac:chgData name="Veera Santhosh Kumar Narapareddy" userId="2ce120d0-a514-427e-8be7-eb7cb8c20922" providerId="ADAL" clId="{C95AE22D-D148-4860-8827-5EECB66EF258}" dt="2023-11-22T16:05:55.359" v="5935" actId="26606"/>
          <ac:spMkLst>
            <pc:docMk/>
            <pc:sldMk cId="2663603202" sldId="266"/>
            <ac:spMk id="20" creationId="{9EBD34D8-99C9-2D3F-27BC-1BA163A692B2}"/>
          </ac:spMkLst>
        </pc:spChg>
        <pc:spChg chg="add del mod">
          <ac:chgData name="Veera Santhosh Kumar Narapareddy" userId="2ce120d0-a514-427e-8be7-eb7cb8c20922" providerId="ADAL" clId="{C95AE22D-D148-4860-8827-5EECB66EF258}" dt="2023-11-22T09:46:29.022" v="5767" actId="26606"/>
          <ac:spMkLst>
            <pc:docMk/>
            <pc:sldMk cId="2663603202" sldId="266"/>
            <ac:spMk id="23" creationId="{8C9CBC84-F0D5-F7BE-6145-63C8057F4DF8}"/>
          </ac:spMkLst>
        </pc:spChg>
        <pc:spChg chg="add del mod">
          <ac:chgData name="Veera Santhosh Kumar Narapareddy" userId="2ce120d0-a514-427e-8be7-eb7cb8c20922" providerId="ADAL" clId="{C95AE22D-D148-4860-8827-5EECB66EF258}" dt="2023-11-22T09:46:29.022" v="5767" actId="26606"/>
          <ac:spMkLst>
            <pc:docMk/>
            <pc:sldMk cId="2663603202" sldId="266"/>
            <ac:spMk id="24" creationId="{82DEB276-8311-D167-F4A6-6AEF782978C1}"/>
          </ac:spMkLst>
        </pc:spChg>
        <pc:spChg chg="add del mod">
          <ac:chgData name="Veera Santhosh Kumar Narapareddy" userId="2ce120d0-a514-427e-8be7-eb7cb8c20922" providerId="ADAL" clId="{C95AE22D-D148-4860-8827-5EECB66EF258}" dt="2023-11-22T09:46:16.976" v="5765" actId="26606"/>
          <ac:spMkLst>
            <pc:docMk/>
            <pc:sldMk cId="2663603202" sldId="266"/>
            <ac:spMk id="25" creationId="{8C9CBC84-F0D5-F7BE-6145-63C8057F4DF8}"/>
          </ac:spMkLst>
        </pc:spChg>
        <pc:spChg chg="add del mod">
          <ac:chgData name="Veera Santhosh Kumar Narapareddy" userId="2ce120d0-a514-427e-8be7-eb7cb8c20922" providerId="ADAL" clId="{C95AE22D-D148-4860-8827-5EECB66EF258}" dt="2023-11-22T09:46:29.022" v="5767" actId="26606"/>
          <ac:spMkLst>
            <pc:docMk/>
            <pc:sldMk cId="2663603202" sldId="266"/>
            <ac:spMk id="26" creationId="{A951C292-0895-FBAE-FACD-6218C51CE6CD}"/>
          </ac:spMkLst>
        </pc:spChg>
        <pc:spChg chg="add del mod">
          <ac:chgData name="Veera Santhosh Kumar Narapareddy" userId="2ce120d0-a514-427e-8be7-eb7cb8c20922" providerId="ADAL" clId="{C95AE22D-D148-4860-8827-5EECB66EF258}" dt="2023-11-22T09:46:16.976" v="5765" actId="26606"/>
          <ac:spMkLst>
            <pc:docMk/>
            <pc:sldMk cId="2663603202" sldId="266"/>
            <ac:spMk id="27" creationId="{45F8506F-723E-2FBC-A83C-170B99FE17A1}"/>
          </ac:spMkLst>
        </pc:spChg>
        <pc:spChg chg="add del mod">
          <ac:chgData name="Veera Santhosh Kumar Narapareddy" userId="2ce120d0-a514-427e-8be7-eb7cb8c20922" providerId="ADAL" clId="{C95AE22D-D148-4860-8827-5EECB66EF258}" dt="2023-11-22T09:46:16.976" v="5765" actId="26606"/>
          <ac:spMkLst>
            <pc:docMk/>
            <pc:sldMk cId="2663603202" sldId="266"/>
            <ac:spMk id="29" creationId="{E573BBF6-53A5-C524-AF75-E2281BF383F3}"/>
          </ac:spMkLst>
        </pc:spChg>
        <pc:spChg chg="add del mod">
          <ac:chgData name="Veera Santhosh Kumar Narapareddy" userId="2ce120d0-a514-427e-8be7-eb7cb8c20922" providerId="ADAL" clId="{C95AE22D-D148-4860-8827-5EECB66EF258}" dt="2023-11-22T09:47:00.327" v="5776" actId="26606"/>
          <ac:spMkLst>
            <pc:docMk/>
            <pc:sldMk cId="2663603202" sldId="266"/>
            <ac:spMk id="30" creationId="{8C9CBC84-F0D5-F7BE-6145-63C8057F4DF8}"/>
          </ac:spMkLst>
        </pc:spChg>
        <pc:spChg chg="add del mod">
          <ac:chgData name="Veera Santhosh Kumar Narapareddy" userId="2ce120d0-a514-427e-8be7-eb7cb8c20922" providerId="ADAL" clId="{C95AE22D-D148-4860-8827-5EECB66EF258}" dt="2023-11-22T09:47:00.327" v="5776" actId="26606"/>
          <ac:spMkLst>
            <pc:docMk/>
            <pc:sldMk cId="2663603202" sldId="266"/>
            <ac:spMk id="31" creationId="{45F8506F-723E-2FBC-A83C-170B99FE17A1}"/>
          </ac:spMkLst>
        </pc:spChg>
        <pc:spChg chg="add del mod">
          <ac:chgData name="Veera Santhosh Kumar Narapareddy" userId="2ce120d0-a514-427e-8be7-eb7cb8c20922" providerId="ADAL" clId="{C95AE22D-D148-4860-8827-5EECB66EF258}" dt="2023-11-22T09:47:00.327" v="5776" actId="26606"/>
          <ac:spMkLst>
            <pc:docMk/>
            <pc:sldMk cId="2663603202" sldId="266"/>
            <ac:spMk id="32" creationId="{E573BBF6-53A5-C524-AF75-E2281BF383F3}"/>
          </ac:spMkLst>
        </pc:spChg>
        <pc:spChg chg="add del">
          <ac:chgData name="Veera Santhosh Kumar Narapareddy" userId="2ce120d0-a514-427e-8be7-eb7cb8c20922" providerId="ADAL" clId="{C95AE22D-D148-4860-8827-5EECB66EF258}" dt="2023-11-22T09:47:12.835" v="5783" actId="26606"/>
          <ac:spMkLst>
            <pc:docMk/>
            <pc:sldMk cId="2663603202" sldId="266"/>
            <ac:spMk id="33" creationId="{460B925E-8B4C-C888-845D-F1B233DB2CE4}"/>
          </ac:spMkLst>
        </pc:spChg>
        <pc:spChg chg="add del">
          <ac:chgData name="Veera Santhosh Kumar Narapareddy" userId="2ce120d0-a514-427e-8be7-eb7cb8c20922" providerId="ADAL" clId="{C95AE22D-D148-4860-8827-5EECB66EF258}" dt="2023-11-22T09:47:12.835" v="5783" actId="26606"/>
          <ac:spMkLst>
            <pc:docMk/>
            <pc:sldMk cId="2663603202" sldId="266"/>
            <ac:spMk id="34" creationId="{10C5AAA9-0240-4865-0D6B-5416E0060329}"/>
          </ac:spMkLst>
        </pc:spChg>
        <pc:spChg chg="add del">
          <ac:chgData name="Veera Santhosh Kumar Narapareddy" userId="2ce120d0-a514-427e-8be7-eb7cb8c20922" providerId="ADAL" clId="{C95AE22D-D148-4860-8827-5EECB66EF258}" dt="2023-11-22T16:05:56.575" v="5937" actId="26606"/>
          <ac:spMkLst>
            <pc:docMk/>
            <pc:sldMk cId="2663603202" sldId="266"/>
            <ac:spMk id="35" creationId="{460B925E-8B4C-C888-845D-F1B233DB2CE4}"/>
          </ac:spMkLst>
        </pc:spChg>
        <pc:spChg chg="add del">
          <ac:chgData name="Veera Santhosh Kumar Narapareddy" userId="2ce120d0-a514-427e-8be7-eb7cb8c20922" providerId="ADAL" clId="{C95AE22D-D148-4860-8827-5EECB66EF258}" dt="2023-11-22T09:47:13.578" v="5785" actId="26606"/>
          <ac:spMkLst>
            <pc:docMk/>
            <pc:sldMk cId="2663603202" sldId="266"/>
            <ac:spMk id="36" creationId="{460B925E-8B4C-C888-845D-F1B233DB2CE4}"/>
          </ac:spMkLst>
        </pc:spChg>
        <pc:spChg chg="add del">
          <ac:chgData name="Veera Santhosh Kumar Narapareddy" userId="2ce120d0-a514-427e-8be7-eb7cb8c20922" providerId="ADAL" clId="{C95AE22D-D148-4860-8827-5EECB66EF258}" dt="2023-11-22T09:47:00.097" v="5775" actId="26606"/>
          <ac:spMkLst>
            <pc:docMk/>
            <pc:sldMk cId="2663603202" sldId="266"/>
            <ac:spMk id="37" creationId="{8C9CBC84-F0D5-F7BE-6145-63C8057F4DF8}"/>
          </ac:spMkLst>
        </pc:spChg>
        <pc:spChg chg="add del">
          <ac:chgData name="Veera Santhosh Kumar Narapareddy" userId="2ce120d0-a514-427e-8be7-eb7cb8c20922" providerId="ADAL" clId="{C95AE22D-D148-4860-8827-5EECB66EF258}" dt="2023-11-22T09:47:13.578" v="5785" actId="26606"/>
          <ac:spMkLst>
            <pc:docMk/>
            <pc:sldMk cId="2663603202" sldId="266"/>
            <ac:spMk id="38" creationId="{10C5AAA9-0240-4865-0D6B-5416E0060329}"/>
          </ac:spMkLst>
        </pc:spChg>
        <pc:spChg chg="add del">
          <ac:chgData name="Veera Santhosh Kumar Narapareddy" userId="2ce120d0-a514-427e-8be7-eb7cb8c20922" providerId="ADAL" clId="{C95AE22D-D148-4860-8827-5EECB66EF258}" dt="2023-11-22T09:47:14.383" v="5787" actId="26606"/>
          <ac:spMkLst>
            <pc:docMk/>
            <pc:sldMk cId="2663603202" sldId="266"/>
            <ac:spMk id="40" creationId="{460B925E-8B4C-C888-845D-F1B233DB2CE4}"/>
          </ac:spMkLst>
        </pc:spChg>
        <pc:spChg chg="add del">
          <ac:chgData name="Veera Santhosh Kumar Narapareddy" userId="2ce120d0-a514-427e-8be7-eb7cb8c20922" providerId="ADAL" clId="{C95AE22D-D148-4860-8827-5EECB66EF258}" dt="2023-11-22T09:47:14.383" v="5787" actId="26606"/>
          <ac:spMkLst>
            <pc:docMk/>
            <pc:sldMk cId="2663603202" sldId="266"/>
            <ac:spMk id="41" creationId="{10C5AAA9-0240-4865-0D6B-5416E0060329}"/>
          </ac:spMkLst>
        </pc:spChg>
        <pc:spChg chg="add del">
          <ac:chgData name="Veera Santhosh Kumar Narapareddy" userId="2ce120d0-a514-427e-8be7-eb7cb8c20922" providerId="ADAL" clId="{C95AE22D-D148-4860-8827-5EECB66EF258}" dt="2023-11-22T16:05:56.575" v="5937" actId="26606"/>
          <ac:spMkLst>
            <pc:docMk/>
            <pc:sldMk cId="2663603202" sldId="266"/>
            <ac:spMk id="42" creationId="{10C5AAA9-0240-4865-0D6B-5416E0060329}"/>
          </ac:spMkLst>
        </pc:spChg>
        <pc:spChg chg="add del">
          <ac:chgData name="Veera Santhosh Kumar Narapareddy" userId="2ce120d0-a514-427e-8be7-eb7cb8c20922" providerId="ADAL" clId="{C95AE22D-D148-4860-8827-5EECB66EF258}" dt="2023-11-22T09:46:59.617" v="5773" actId="26606"/>
          <ac:spMkLst>
            <pc:docMk/>
            <pc:sldMk cId="2663603202" sldId="266"/>
            <ac:spMk id="43" creationId="{8C9CBC84-F0D5-F7BE-6145-63C8057F4DF8}"/>
          </ac:spMkLst>
        </pc:spChg>
        <pc:spChg chg="add del">
          <ac:chgData name="Veera Santhosh Kumar Narapareddy" userId="2ce120d0-a514-427e-8be7-eb7cb8c20922" providerId="ADAL" clId="{C95AE22D-D148-4860-8827-5EECB66EF258}" dt="2023-11-22T09:47:15.002" v="5789" actId="26606"/>
          <ac:spMkLst>
            <pc:docMk/>
            <pc:sldMk cId="2663603202" sldId="266"/>
            <ac:spMk id="44" creationId="{460B925E-8B4C-C888-845D-F1B233DB2CE4}"/>
          </ac:spMkLst>
        </pc:spChg>
        <pc:spChg chg="add del">
          <ac:chgData name="Veera Santhosh Kumar Narapareddy" userId="2ce120d0-a514-427e-8be7-eb7cb8c20922" providerId="ADAL" clId="{C95AE22D-D148-4860-8827-5EECB66EF258}" dt="2023-11-22T09:47:15.002" v="5789" actId="26606"/>
          <ac:spMkLst>
            <pc:docMk/>
            <pc:sldMk cId="2663603202" sldId="266"/>
            <ac:spMk id="45" creationId="{10C5AAA9-0240-4865-0D6B-5416E0060329}"/>
          </ac:spMkLst>
        </pc:spChg>
        <pc:spChg chg="add del">
          <ac:chgData name="Veera Santhosh Kumar Narapareddy" userId="2ce120d0-a514-427e-8be7-eb7cb8c20922" providerId="ADAL" clId="{C95AE22D-D148-4860-8827-5EECB66EF258}" dt="2023-11-22T16:05:56.575" v="5937" actId="26606"/>
          <ac:spMkLst>
            <pc:docMk/>
            <pc:sldMk cId="2663603202" sldId="266"/>
            <ac:spMk id="46" creationId="{9EBD34D8-99C9-2D3F-27BC-1BA163A692B2}"/>
          </ac:spMkLst>
        </pc:spChg>
        <pc:spChg chg="add del">
          <ac:chgData name="Veera Santhosh Kumar Narapareddy" userId="2ce120d0-a514-427e-8be7-eb7cb8c20922" providerId="ADAL" clId="{C95AE22D-D148-4860-8827-5EECB66EF258}" dt="2023-11-22T09:47:15.607" v="5791" actId="26606"/>
          <ac:spMkLst>
            <pc:docMk/>
            <pc:sldMk cId="2663603202" sldId="266"/>
            <ac:spMk id="47" creationId="{460B925E-8B4C-C888-845D-F1B233DB2CE4}"/>
          </ac:spMkLst>
        </pc:spChg>
        <pc:spChg chg="add del">
          <ac:chgData name="Veera Santhosh Kumar Narapareddy" userId="2ce120d0-a514-427e-8be7-eb7cb8c20922" providerId="ADAL" clId="{C95AE22D-D148-4860-8827-5EECB66EF258}" dt="2023-11-22T09:47:15.607" v="5791" actId="26606"/>
          <ac:spMkLst>
            <pc:docMk/>
            <pc:sldMk cId="2663603202" sldId="266"/>
            <ac:spMk id="48" creationId="{10C5AAA9-0240-4865-0D6B-5416E0060329}"/>
          </ac:spMkLst>
        </pc:spChg>
        <pc:spChg chg="add del">
          <ac:chgData name="Veera Santhosh Kumar Narapareddy" userId="2ce120d0-a514-427e-8be7-eb7cb8c20922" providerId="ADAL" clId="{C95AE22D-D148-4860-8827-5EECB66EF258}" dt="2023-11-22T16:05:57.934" v="5939" actId="26606"/>
          <ac:spMkLst>
            <pc:docMk/>
            <pc:sldMk cId="2663603202" sldId="266"/>
            <ac:spMk id="49" creationId="{460B925E-8B4C-C888-845D-F1B233DB2CE4}"/>
          </ac:spMkLst>
        </pc:spChg>
        <pc:spChg chg="add del">
          <ac:chgData name="Veera Santhosh Kumar Narapareddy" userId="2ce120d0-a514-427e-8be7-eb7cb8c20922" providerId="ADAL" clId="{C95AE22D-D148-4860-8827-5EECB66EF258}" dt="2023-11-22T09:47:16.723" v="5793" actId="26606"/>
          <ac:spMkLst>
            <pc:docMk/>
            <pc:sldMk cId="2663603202" sldId="266"/>
            <ac:spMk id="50" creationId="{460B925E-8B4C-C888-845D-F1B233DB2CE4}"/>
          </ac:spMkLst>
        </pc:spChg>
        <pc:spChg chg="add del">
          <ac:chgData name="Veera Santhosh Kumar Narapareddy" userId="2ce120d0-a514-427e-8be7-eb7cb8c20922" providerId="ADAL" clId="{C95AE22D-D148-4860-8827-5EECB66EF258}" dt="2023-11-22T09:47:16.723" v="5793" actId="26606"/>
          <ac:spMkLst>
            <pc:docMk/>
            <pc:sldMk cId="2663603202" sldId="266"/>
            <ac:spMk id="51" creationId="{10C5AAA9-0240-4865-0D6B-5416E0060329}"/>
          </ac:spMkLst>
        </pc:spChg>
        <pc:spChg chg="add del">
          <ac:chgData name="Veera Santhosh Kumar Narapareddy" userId="2ce120d0-a514-427e-8be7-eb7cb8c20922" providerId="ADAL" clId="{C95AE22D-D148-4860-8827-5EECB66EF258}" dt="2023-11-22T16:05:57.934" v="5939" actId="26606"/>
          <ac:spMkLst>
            <pc:docMk/>
            <pc:sldMk cId="2663603202" sldId="266"/>
            <ac:spMk id="52" creationId="{10C5AAA9-0240-4865-0D6B-5416E0060329}"/>
          </ac:spMkLst>
        </pc:spChg>
        <pc:spChg chg="add del">
          <ac:chgData name="Veera Santhosh Kumar Narapareddy" userId="2ce120d0-a514-427e-8be7-eb7cb8c20922" providerId="ADAL" clId="{C95AE22D-D148-4860-8827-5EECB66EF258}" dt="2023-11-22T09:47:17.387" v="5795" actId="26606"/>
          <ac:spMkLst>
            <pc:docMk/>
            <pc:sldMk cId="2663603202" sldId="266"/>
            <ac:spMk id="53" creationId="{460B925E-8B4C-C888-845D-F1B233DB2CE4}"/>
          </ac:spMkLst>
        </pc:spChg>
        <pc:spChg chg="add del">
          <ac:chgData name="Veera Santhosh Kumar Narapareddy" userId="2ce120d0-a514-427e-8be7-eb7cb8c20922" providerId="ADAL" clId="{C95AE22D-D148-4860-8827-5EECB66EF258}" dt="2023-11-22T09:47:17.387" v="5795" actId="26606"/>
          <ac:spMkLst>
            <pc:docMk/>
            <pc:sldMk cId="2663603202" sldId="266"/>
            <ac:spMk id="54" creationId="{10C5AAA9-0240-4865-0D6B-5416E0060329}"/>
          </ac:spMkLst>
        </pc:spChg>
        <pc:spChg chg="add del">
          <ac:chgData name="Veera Santhosh Kumar Narapareddy" userId="2ce120d0-a514-427e-8be7-eb7cb8c20922" providerId="ADAL" clId="{C95AE22D-D148-4860-8827-5EECB66EF258}" dt="2023-11-22T16:05:57.934" v="5939" actId="26606"/>
          <ac:spMkLst>
            <pc:docMk/>
            <pc:sldMk cId="2663603202" sldId="266"/>
            <ac:spMk id="55" creationId="{9EBD34D8-99C9-2D3F-27BC-1BA163A692B2}"/>
          </ac:spMkLst>
        </pc:spChg>
        <pc:spChg chg="add del">
          <ac:chgData name="Veera Santhosh Kumar Narapareddy" userId="2ce120d0-a514-427e-8be7-eb7cb8c20922" providerId="ADAL" clId="{C95AE22D-D148-4860-8827-5EECB66EF258}" dt="2023-11-22T09:47:23.555" v="5799" actId="478"/>
          <ac:spMkLst>
            <pc:docMk/>
            <pc:sldMk cId="2663603202" sldId="266"/>
            <ac:spMk id="56" creationId="{460B925E-8B4C-C888-845D-F1B233DB2CE4}"/>
          </ac:spMkLst>
        </pc:spChg>
        <pc:spChg chg="add del">
          <ac:chgData name="Veera Santhosh Kumar Narapareddy" userId="2ce120d0-a514-427e-8be7-eb7cb8c20922" providerId="ADAL" clId="{C95AE22D-D148-4860-8827-5EECB66EF258}" dt="2023-11-22T09:47:20.811" v="5797" actId="478"/>
          <ac:spMkLst>
            <pc:docMk/>
            <pc:sldMk cId="2663603202" sldId="266"/>
            <ac:spMk id="57" creationId="{10C5AAA9-0240-4865-0D6B-5416E0060329}"/>
          </ac:spMkLst>
        </pc:spChg>
        <pc:spChg chg="add del mod">
          <ac:chgData name="Veera Santhosh Kumar Narapareddy" userId="2ce120d0-a514-427e-8be7-eb7cb8c20922" providerId="ADAL" clId="{C95AE22D-D148-4860-8827-5EECB66EF258}" dt="2023-11-22T16:06:15.883" v="5944" actId="478"/>
          <ac:spMkLst>
            <pc:docMk/>
            <pc:sldMk cId="2663603202" sldId="266"/>
            <ac:spMk id="58" creationId="{460B925E-8B4C-C888-845D-F1B233DB2CE4}"/>
          </ac:spMkLst>
        </pc:spChg>
        <pc:spChg chg="add del">
          <ac:chgData name="Veera Santhosh Kumar Narapareddy" userId="2ce120d0-a514-427e-8be7-eb7cb8c20922" providerId="ADAL" clId="{C95AE22D-D148-4860-8827-5EECB66EF258}" dt="2023-11-22T16:06:09.484" v="5942" actId="478"/>
          <ac:spMkLst>
            <pc:docMk/>
            <pc:sldMk cId="2663603202" sldId="266"/>
            <ac:spMk id="59" creationId="{10C5AAA9-0240-4865-0D6B-5416E0060329}"/>
          </ac:spMkLst>
        </pc:spChg>
        <pc:spChg chg="add del">
          <ac:chgData name="Veera Santhosh Kumar Narapareddy" userId="2ce120d0-a514-427e-8be7-eb7cb8c20922" providerId="ADAL" clId="{C95AE22D-D148-4860-8827-5EECB66EF258}" dt="2023-11-22T16:06:12.678" v="5943" actId="478"/>
          <ac:spMkLst>
            <pc:docMk/>
            <pc:sldMk cId="2663603202" sldId="266"/>
            <ac:spMk id="60" creationId="{9EBD34D8-99C9-2D3F-27BC-1BA163A692B2}"/>
          </ac:spMkLst>
        </pc:spChg>
        <pc:picChg chg="add del mod">
          <ac:chgData name="Veera Santhosh Kumar Narapareddy" userId="2ce120d0-a514-427e-8be7-eb7cb8c20922" providerId="ADAL" clId="{C95AE22D-D148-4860-8827-5EECB66EF258}" dt="2023-11-22T16:04:40.098" v="5923" actId="478"/>
          <ac:picMkLst>
            <pc:docMk/>
            <pc:sldMk cId="2663603202" sldId="266"/>
            <ac:picMk id="2" creationId="{5AF8BB04-0796-513F-7D8A-8622A7B8C21A}"/>
          </ac:picMkLst>
        </pc:picChg>
        <pc:picChg chg="add mod">
          <ac:chgData name="Veera Santhosh Kumar Narapareddy" userId="2ce120d0-a514-427e-8be7-eb7cb8c20922" providerId="ADAL" clId="{C95AE22D-D148-4860-8827-5EECB66EF258}" dt="2023-11-22T16:05:57.945" v="5940" actId="26606"/>
          <ac:picMkLst>
            <pc:docMk/>
            <pc:sldMk cId="2663603202" sldId="266"/>
            <ac:picMk id="4" creationId="{EF259246-8A93-E5C5-4143-EF058BA2BD6D}"/>
          </ac:picMkLst>
        </pc:picChg>
        <pc:picChg chg="add del">
          <ac:chgData name="Veera Santhosh Kumar Narapareddy" userId="2ce120d0-a514-427e-8be7-eb7cb8c20922" providerId="ADAL" clId="{C95AE22D-D148-4860-8827-5EECB66EF258}" dt="2023-11-22T09:46:16.976" v="5765" actId="26606"/>
          <ac:picMkLst>
            <pc:docMk/>
            <pc:sldMk cId="2663603202" sldId="266"/>
            <ac:picMk id="21" creationId="{3374922C-914B-390D-F0FC-B2CB0CFA89DF}"/>
          </ac:picMkLst>
        </pc:picChg>
        <pc:picChg chg="add del">
          <ac:chgData name="Veera Santhosh Kumar Narapareddy" userId="2ce120d0-a514-427e-8be7-eb7cb8c20922" providerId="ADAL" clId="{C95AE22D-D148-4860-8827-5EECB66EF258}" dt="2023-11-22T09:46:29.022" v="5767" actId="26606"/>
          <ac:picMkLst>
            <pc:docMk/>
            <pc:sldMk cId="2663603202" sldId="266"/>
            <ac:picMk id="22" creationId="{70D307D2-886A-CE75-ED31-6568C8127352}"/>
          </ac:picMkLst>
        </pc:picChg>
        <pc:picChg chg="add del mod ord">
          <ac:chgData name="Veera Santhosh Kumar Narapareddy" userId="2ce120d0-a514-427e-8be7-eb7cb8c20922" providerId="ADAL" clId="{C95AE22D-D148-4860-8827-5EECB66EF258}" dt="2023-11-22T09:47:00.327" v="5776" actId="26606"/>
          <ac:picMkLst>
            <pc:docMk/>
            <pc:sldMk cId="2663603202" sldId="266"/>
            <ac:picMk id="28" creationId="{F03387EA-0CDC-F090-CD97-FAF28B84D90C}"/>
          </ac:picMkLst>
        </pc:picChg>
        <pc:picChg chg="add del mod">
          <ac:chgData name="Veera Santhosh Kumar Narapareddy" userId="2ce120d0-a514-427e-8be7-eb7cb8c20922" providerId="ADAL" clId="{C95AE22D-D148-4860-8827-5EECB66EF258}" dt="2023-11-22T09:46:59.617" v="5773" actId="26606"/>
          <ac:picMkLst>
            <pc:docMk/>
            <pc:sldMk cId="2663603202" sldId="266"/>
            <ac:picMk id="39" creationId="{8F61DD27-443A-0503-5524-8D52966770F0}"/>
          </ac:picMkLst>
        </pc:picChg>
      </pc:sldChg>
      <pc:sldChg chg="addSp delSp modSp mod ord setBg modNotesTx">
        <pc:chgData name="Veera Santhosh Kumar Narapareddy" userId="2ce120d0-a514-427e-8be7-eb7cb8c20922" providerId="ADAL" clId="{C95AE22D-D148-4860-8827-5EECB66EF258}" dt="2023-11-24T02:52:47.362" v="14429" actId="20577"/>
        <pc:sldMkLst>
          <pc:docMk/>
          <pc:sldMk cId="621555596" sldId="267"/>
        </pc:sldMkLst>
        <pc:spChg chg="mod">
          <ac:chgData name="Veera Santhosh Kumar Narapareddy" userId="2ce120d0-a514-427e-8be7-eb7cb8c20922" providerId="ADAL" clId="{C95AE22D-D148-4860-8827-5EECB66EF258}" dt="2023-11-23T21:39:58.640" v="8147" actId="1076"/>
          <ac:spMkLst>
            <pc:docMk/>
            <pc:sldMk cId="621555596" sldId="267"/>
            <ac:spMk id="2" creationId="{02ACE6BA-4B8F-FEC1-6649-8C0C2D7B524B}"/>
          </ac:spMkLst>
        </pc:spChg>
        <pc:spChg chg="add del">
          <ac:chgData name="Veera Santhosh Kumar Narapareddy" userId="2ce120d0-a514-427e-8be7-eb7cb8c20922" providerId="ADAL" clId="{C95AE22D-D148-4860-8827-5EECB66EF258}" dt="2023-11-21T23:00:29.175" v="627"/>
          <ac:spMkLst>
            <pc:docMk/>
            <pc:sldMk cId="621555596" sldId="267"/>
            <ac:spMk id="3" creationId="{98950877-1456-D311-2156-DE0A1EB8304F}"/>
          </ac:spMkLst>
        </pc:spChg>
        <pc:spChg chg="add del">
          <ac:chgData name="Veera Santhosh Kumar Narapareddy" userId="2ce120d0-a514-427e-8be7-eb7cb8c20922" providerId="ADAL" clId="{C95AE22D-D148-4860-8827-5EECB66EF258}" dt="2023-11-21T23:00:29.175" v="627"/>
          <ac:spMkLst>
            <pc:docMk/>
            <pc:sldMk cId="621555596" sldId="267"/>
            <ac:spMk id="5" creationId="{2C90E9A7-D361-0D98-E3F5-2265AF65D2C3}"/>
          </ac:spMkLst>
        </pc:spChg>
        <pc:spChg chg="add mod">
          <ac:chgData name="Veera Santhosh Kumar Narapareddy" userId="2ce120d0-a514-427e-8be7-eb7cb8c20922" providerId="ADAL" clId="{C95AE22D-D148-4860-8827-5EECB66EF258}" dt="2023-11-23T21:37:29.789" v="8146" actId="20577"/>
          <ac:spMkLst>
            <pc:docMk/>
            <pc:sldMk cId="621555596" sldId="267"/>
            <ac:spMk id="5" creationId="{6BCB3E9C-EED2-CF03-6918-BDEC2E865A7D}"/>
          </ac:spMkLst>
        </pc:spChg>
        <pc:spChg chg="mod">
          <ac:chgData name="Veera Santhosh Kumar Narapareddy" userId="2ce120d0-a514-427e-8be7-eb7cb8c20922" providerId="ADAL" clId="{C95AE22D-D148-4860-8827-5EECB66EF258}" dt="2023-11-23T21:35:28.098" v="8130" actId="1035"/>
          <ac:spMkLst>
            <pc:docMk/>
            <pc:sldMk cId="621555596" sldId="267"/>
            <ac:spMk id="9" creationId="{01D304D4-9873-9A8D-37B7-0C0E9363B8D6}"/>
          </ac:spMkLst>
        </pc:spChg>
        <pc:spChg chg="add del mod">
          <ac:chgData name="Veera Santhosh Kumar Narapareddy" userId="2ce120d0-a514-427e-8be7-eb7cb8c20922" providerId="ADAL" clId="{C95AE22D-D148-4860-8827-5EECB66EF258}" dt="2023-11-22T01:54:29.820" v="1496" actId="478"/>
          <ac:spMkLst>
            <pc:docMk/>
            <pc:sldMk cId="621555596" sldId="267"/>
            <ac:spMk id="9" creationId="{8A71D450-D5CD-F553-20FE-A21AEBB495D9}"/>
          </ac:spMkLst>
        </pc:spChg>
        <pc:spChg chg="mod">
          <ac:chgData name="Veera Santhosh Kumar Narapareddy" userId="2ce120d0-a514-427e-8be7-eb7cb8c20922" providerId="ADAL" clId="{C95AE22D-D148-4860-8827-5EECB66EF258}" dt="2023-11-23T21:35:23.341" v="8120"/>
          <ac:spMkLst>
            <pc:docMk/>
            <pc:sldMk cId="621555596" sldId="267"/>
            <ac:spMk id="10" creationId="{E770FC56-9B42-723C-F10A-4E7D9068E1DE}"/>
          </ac:spMkLst>
        </pc:spChg>
        <pc:spChg chg="add del mod">
          <ac:chgData name="Veera Santhosh Kumar Narapareddy" userId="2ce120d0-a514-427e-8be7-eb7cb8c20922" providerId="ADAL" clId="{C95AE22D-D148-4860-8827-5EECB66EF258}" dt="2023-11-22T01:55:21.565" v="1544" actId="478"/>
          <ac:spMkLst>
            <pc:docMk/>
            <pc:sldMk cId="621555596" sldId="267"/>
            <ac:spMk id="11" creationId="{43E23024-D2AD-5ECE-A06E-A02805FD174F}"/>
          </ac:spMkLst>
        </pc:spChg>
        <pc:spChg chg="add del mod">
          <ac:chgData name="Veera Santhosh Kumar Narapareddy" userId="2ce120d0-a514-427e-8be7-eb7cb8c20922" providerId="ADAL" clId="{C95AE22D-D148-4860-8827-5EECB66EF258}" dt="2023-11-23T20:52:27.165" v="7930" actId="478"/>
          <ac:spMkLst>
            <pc:docMk/>
            <pc:sldMk cId="621555596" sldId="267"/>
            <ac:spMk id="13" creationId="{4A12DEA8-9224-371D-5860-3ACCF7EE9E36}"/>
          </ac:spMkLst>
        </pc:spChg>
        <pc:spChg chg="add del mod">
          <ac:chgData name="Veera Santhosh Kumar Narapareddy" userId="2ce120d0-a514-427e-8be7-eb7cb8c20922" providerId="ADAL" clId="{C95AE22D-D148-4860-8827-5EECB66EF258}" dt="2023-11-22T01:58:51.335" v="2073" actId="478"/>
          <ac:spMkLst>
            <pc:docMk/>
            <pc:sldMk cId="621555596" sldId="267"/>
            <ac:spMk id="14" creationId="{9EC5A13D-2DEB-37EA-EED1-DE8272337E8D}"/>
          </ac:spMkLst>
        </pc:spChg>
        <pc:spChg chg="mod">
          <ac:chgData name="Veera Santhosh Kumar Narapareddy" userId="2ce120d0-a514-427e-8be7-eb7cb8c20922" providerId="ADAL" clId="{C95AE22D-D148-4860-8827-5EECB66EF258}" dt="2023-11-23T21:35:34.884" v="8132"/>
          <ac:spMkLst>
            <pc:docMk/>
            <pc:sldMk cId="621555596" sldId="267"/>
            <ac:spMk id="14" creationId="{9F5FC77F-5A96-DF69-CE7B-91AE16372B18}"/>
          </ac:spMkLst>
        </pc:spChg>
        <pc:spChg chg="add del mod">
          <ac:chgData name="Veera Santhosh Kumar Narapareddy" userId="2ce120d0-a514-427e-8be7-eb7cb8c20922" providerId="ADAL" clId="{C95AE22D-D148-4860-8827-5EECB66EF258}" dt="2023-11-23T21:06:55.407" v="8057" actId="478"/>
          <ac:spMkLst>
            <pc:docMk/>
            <pc:sldMk cId="621555596" sldId="267"/>
            <ac:spMk id="15" creationId="{5F4B5B99-E1E3-9E25-5EB3-BC6634253A8E}"/>
          </ac:spMkLst>
        </pc:spChg>
        <pc:spChg chg="mod">
          <ac:chgData name="Veera Santhosh Kumar Narapareddy" userId="2ce120d0-a514-427e-8be7-eb7cb8c20922" providerId="ADAL" clId="{C95AE22D-D148-4860-8827-5EECB66EF258}" dt="2023-11-23T21:35:34.884" v="8132"/>
          <ac:spMkLst>
            <pc:docMk/>
            <pc:sldMk cId="621555596" sldId="267"/>
            <ac:spMk id="16" creationId="{0542774D-B7B0-AA6D-7E17-B72A696AB60E}"/>
          </ac:spMkLst>
        </pc:spChg>
        <pc:spChg chg="del mod">
          <ac:chgData name="Veera Santhosh Kumar Narapareddy" userId="2ce120d0-a514-427e-8be7-eb7cb8c20922" providerId="ADAL" clId="{C95AE22D-D148-4860-8827-5EECB66EF258}" dt="2023-11-21T23:20:37.656" v="636" actId="478"/>
          <ac:spMkLst>
            <pc:docMk/>
            <pc:sldMk cId="621555596" sldId="267"/>
            <ac:spMk id="16" creationId="{A951C292-0895-FBAE-FACD-6218C51CE6CD}"/>
          </ac:spMkLst>
        </pc:spChg>
        <pc:spChg chg="add del mod">
          <ac:chgData name="Veera Santhosh Kumar Narapareddy" userId="2ce120d0-a514-427e-8be7-eb7cb8c20922" providerId="ADAL" clId="{C95AE22D-D148-4860-8827-5EECB66EF258}" dt="2023-11-23T20:51:56.391" v="7927" actId="478"/>
          <ac:spMkLst>
            <pc:docMk/>
            <pc:sldMk cId="621555596" sldId="267"/>
            <ac:spMk id="17" creationId="{75B4DE80-993E-E401-7673-5F306D3B935E}"/>
          </ac:spMkLst>
        </pc:spChg>
        <pc:spChg chg="del">
          <ac:chgData name="Veera Santhosh Kumar Narapareddy" userId="2ce120d0-a514-427e-8be7-eb7cb8c20922" providerId="ADAL" clId="{C95AE22D-D148-4860-8827-5EECB66EF258}" dt="2023-11-22T19:56:44.345" v="6233" actId="478"/>
          <ac:spMkLst>
            <pc:docMk/>
            <pc:sldMk cId="621555596" sldId="267"/>
            <ac:spMk id="18" creationId="{431ADC51-CCC5-C549-E32C-8D4B995D6344}"/>
          </ac:spMkLst>
        </pc:spChg>
        <pc:spChg chg="add del mod">
          <ac:chgData name="Veera Santhosh Kumar Narapareddy" userId="2ce120d0-a514-427e-8be7-eb7cb8c20922" providerId="ADAL" clId="{C95AE22D-D148-4860-8827-5EECB66EF258}" dt="2023-11-23T20:32:40.842" v="7832" actId="478"/>
          <ac:spMkLst>
            <pc:docMk/>
            <pc:sldMk cId="621555596" sldId="267"/>
            <ac:spMk id="19" creationId="{37941634-956D-914A-6EB4-CF1EAED53E08}"/>
          </ac:spMkLst>
        </pc:spChg>
        <pc:spChg chg="mod">
          <ac:chgData name="Veera Santhosh Kumar Narapareddy" userId="2ce120d0-a514-427e-8be7-eb7cb8c20922" providerId="ADAL" clId="{C95AE22D-D148-4860-8827-5EECB66EF258}" dt="2023-11-23T23:18:09.869" v="8907" actId="20577"/>
          <ac:spMkLst>
            <pc:docMk/>
            <pc:sldMk cId="621555596" sldId="267"/>
            <ac:spMk id="31" creationId="{8C9CBC84-F0D5-F7BE-6145-63C8057F4DF8}"/>
          </ac:spMkLst>
        </pc:spChg>
        <pc:grpChg chg="add del mod">
          <ac:chgData name="Veera Santhosh Kumar Narapareddy" userId="2ce120d0-a514-427e-8be7-eb7cb8c20922" providerId="ADAL" clId="{C95AE22D-D148-4860-8827-5EECB66EF258}" dt="2023-11-23T21:35:28.469" v="8131"/>
          <ac:grpSpMkLst>
            <pc:docMk/>
            <pc:sldMk cId="621555596" sldId="267"/>
            <ac:grpSpMk id="7" creationId="{532AA440-EC79-C21A-18A9-77DD21393891}"/>
          </ac:grpSpMkLst>
        </pc:grpChg>
        <pc:grpChg chg="add del mod">
          <ac:chgData name="Veera Santhosh Kumar Narapareddy" userId="2ce120d0-a514-427e-8be7-eb7cb8c20922" providerId="ADAL" clId="{C95AE22D-D148-4860-8827-5EECB66EF258}" dt="2023-11-23T21:35:50.258" v="8135"/>
          <ac:grpSpMkLst>
            <pc:docMk/>
            <pc:sldMk cId="621555596" sldId="267"/>
            <ac:grpSpMk id="11" creationId="{427563A9-FDB3-265B-15A1-12CB87506EE7}"/>
          </ac:grpSpMkLst>
        </pc:grpChg>
        <pc:picChg chg="mod">
          <ac:chgData name="Veera Santhosh Kumar Narapareddy" userId="2ce120d0-a514-427e-8be7-eb7cb8c20922" providerId="ADAL" clId="{C95AE22D-D148-4860-8827-5EECB66EF258}" dt="2023-11-23T21:22:31.496" v="8115" actId="688"/>
          <ac:picMkLst>
            <pc:docMk/>
            <pc:sldMk cId="621555596" sldId="267"/>
            <ac:picMk id="4" creationId="{FF3732B7-82DB-5D45-624B-7D857F8A2B61}"/>
          </ac:picMkLst>
        </pc:picChg>
        <pc:picChg chg="del">
          <ac:chgData name="Veera Santhosh Kumar Narapareddy" userId="2ce120d0-a514-427e-8be7-eb7cb8c20922" providerId="ADAL" clId="{C95AE22D-D148-4860-8827-5EECB66EF258}" dt="2023-11-22T02:02:21.252" v="2241" actId="478"/>
          <ac:picMkLst>
            <pc:docMk/>
            <pc:sldMk cId="621555596" sldId="267"/>
            <ac:picMk id="6" creationId="{3281A7FE-2099-2B85-43C5-2FF1DFC932D7}"/>
          </ac:picMkLst>
        </pc:picChg>
        <pc:picChg chg="add del mod">
          <ac:chgData name="Veera Santhosh Kumar Narapareddy" userId="2ce120d0-a514-427e-8be7-eb7cb8c20922" providerId="ADAL" clId="{C95AE22D-D148-4860-8827-5EECB66EF258}" dt="2023-11-23T21:09:18.985" v="8064" actId="1076"/>
          <ac:picMkLst>
            <pc:docMk/>
            <pc:sldMk cId="621555596" sldId="267"/>
            <ac:picMk id="8" creationId="{2BCFE184-046B-CE32-7A63-A5F90FAD2D03}"/>
          </ac:picMkLst>
        </pc:picChg>
        <pc:picChg chg="add del mod">
          <ac:chgData name="Veera Santhosh Kumar Narapareddy" userId="2ce120d0-a514-427e-8be7-eb7cb8c20922" providerId="ADAL" clId="{C95AE22D-D148-4860-8827-5EECB66EF258}" dt="2023-11-22T01:56:22.215" v="1819" actId="478"/>
          <ac:picMkLst>
            <pc:docMk/>
            <pc:sldMk cId="621555596" sldId="267"/>
            <ac:picMk id="10" creationId="{35D9A65A-108D-B7DE-8D34-168A84562FD5}"/>
          </ac:picMkLst>
        </pc:picChg>
        <pc:picChg chg="add mod">
          <ac:chgData name="Veera Santhosh Kumar Narapareddy" userId="2ce120d0-a514-427e-8be7-eb7cb8c20922" providerId="ADAL" clId="{C95AE22D-D148-4860-8827-5EECB66EF258}" dt="2023-11-23T21:37:18.003" v="8143" actId="1076"/>
          <ac:picMkLst>
            <pc:docMk/>
            <pc:sldMk cId="621555596" sldId="267"/>
            <ac:picMk id="12" creationId="{48AC3163-D70D-6D5C-2A5E-1CB66DEB43C9}"/>
          </ac:picMkLst>
        </pc:picChg>
      </pc:sldChg>
      <pc:sldChg chg="addSp delSp modSp mod setBg modNotesTx">
        <pc:chgData name="Veera Santhosh Kumar Narapareddy" userId="2ce120d0-a514-427e-8be7-eb7cb8c20922" providerId="ADAL" clId="{C95AE22D-D148-4860-8827-5EECB66EF258}" dt="2023-11-24T00:18:09.758" v="11350" actId="20577"/>
        <pc:sldMkLst>
          <pc:docMk/>
          <pc:sldMk cId="3910805877" sldId="268"/>
        </pc:sldMkLst>
        <pc:spChg chg="mod">
          <ac:chgData name="Veera Santhosh Kumar Narapareddy" userId="2ce120d0-a514-427e-8be7-eb7cb8c20922" providerId="ADAL" clId="{C95AE22D-D148-4860-8827-5EECB66EF258}" dt="2023-11-22T08:56:55.446" v="4541" actId="1036"/>
          <ac:spMkLst>
            <pc:docMk/>
            <pc:sldMk cId="3910805877" sldId="268"/>
            <ac:spMk id="2" creationId="{DAB5A870-49D6-0E59-FE34-FF8F4C08076A}"/>
          </ac:spMkLst>
        </pc:spChg>
        <pc:spChg chg="del mod">
          <ac:chgData name="Veera Santhosh Kumar Narapareddy" userId="2ce120d0-a514-427e-8be7-eb7cb8c20922" providerId="ADAL" clId="{C95AE22D-D148-4860-8827-5EECB66EF258}" dt="2023-11-22T06:19:47.711" v="4042" actId="478"/>
          <ac:spMkLst>
            <pc:docMk/>
            <pc:sldMk cId="3910805877" sldId="268"/>
            <ac:spMk id="5" creationId="{B913D17D-1BDC-563F-71CC-B070E9B6837F}"/>
          </ac:spMkLst>
        </pc:spChg>
        <pc:spChg chg="del">
          <ac:chgData name="Veera Santhosh Kumar Narapareddy" userId="2ce120d0-a514-427e-8be7-eb7cb8c20922" providerId="ADAL" clId="{C95AE22D-D148-4860-8827-5EECB66EF258}" dt="2023-11-22T06:19:50.422" v="4043" actId="478"/>
          <ac:spMkLst>
            <pc:docMk/>
            <pc:sldMk cId="3910805877" sldId="268"/>
            <ac:spMk id="7" creationId="{244D7B05-1E65-7851-2F4A-F5C442BCEA36}"/>
          </ac:spMkLst>
        </pc:spChg>
        <pc:spChg chg="add mod">
          <ac:chgData name="Veera Santhosh Kumar Narapareddy" userId="2ce120d0-a514-427e-8be7-eb7cb8c20922" providerId="ADAL" clId="{C95AE22D-D148-4860-8827-5EECB66EF258}" dt="2023-11-23T21:44:39.121" v="8158" actId="108"/>
          <ac:spMkLst>
            <pc:docMk/>
            <pc:sldMk cId="3910805877" sldId="268"/>
            <ac:spMk id="7" creationId="{CF997657-F7C3-7729-7DEC-9ED9FFAD073A}"/>
          </ac:spMkLst>
        </pc:spChg>
        <pc:spChg chg="add del mod">
          <ac:chgData name="Veera Santhosh Kumar Narapareddy" userId="2ce120d0-a514-427e-8be7-eb7cb8c20922" providerId="ADAL" clId="{C95AE22D-D148-4860-8827-5EECB66EF258}" dt="2023-11-23T03:50:43.909" v="6695" actId="478"/>
          <ac:spMkLst>
            <pc:docMk/>
            <pc:sldMk cId="3910805877" sldId="268"/>
            <ac:spMk id="8" creationId="{00D5349B-5277-B115-19DC-6D9FC778155D}"/>
          </ac:spMkLst>
        </pc:spChg>
        <pc:spChg chg="del">
          <ac:chgData name="Veera Santhosh Kumar Narapareddy" userId="2ce120d0-a514-427e-8be7-eb7cb8c20922" providerId="ADAL" clId="{C95AE22D-D148-4860-8827-5EECB66EF258}" dt="2023-11-22T06:19:51.342" v="4044" actId="478"/>
          <ac:spMkLst>
            <pc:docMk/>
            <pc:sldMk cId="3910805877" sldId="268"/>
            <ac:spMk id="8" creationId="{4AA7FB6D-9493-119A-E007-3B0F4D81B270}"/>
          </ac:spMkLst>
        </pc:spChg>
        <pc:spChg chg="add mod">
          <ac:chgData name="Veera Santhosh Kumar Narapareddy" userId="2ce120d0-a514-427e-8be7-eb7cb8c20922" providerId="ADAL" clId="{C95AE22D-D148-4860-8827-5EECB66EF258}" dt="2023-11-23T03:57:36.229" v="6850" actId="1036"/>
          <ac:spMkLst>
            <pc:docMk/>
            <pc:sldMk cId="3910805877" sldId="268"/>
            <ac:spMk id="9" creationId="{59A84174-8A55-8393-F9A7-722C947F364A}"/>
          </ac:spMkLst>
        </pc:spChg>
        <pc:spChg chg="add del mod">
          <ac:chgData name="Veera Santhosh Kumar Narapareddy" userId="2ce120d0-a514-427e-8be7-eb7cb8c20922" providerId="ADAL" clId="{C95AE22D-D148-4860-8827-5EECB66EF258}" dt="2023-11-23T03:58:46.552" v="6890" actId="478"/>
          <ac:spMkLst>
            <pc:docMk/>
            <pc:sldMk cId="3910805877" sldId="268"/>
            <ac:spMk id="10" creationId="{69E9D2F0-4F18-E891-4E6E-0CF5FD84C27D}"/>
          </ac:spMkLst>
        </pc:spChg>
        <pc:spChg chg="add del mod">
          <ac:chgData name="Veera Santhosh Kumar Narapareddy" userId="2ce120d0-a514-427e-8be7-eb7cb8c20922" providerId="ADAL" clId="{C95AE22D-D148-4860-8827-5EECB66EF258}" dt="2023-11-22T06:24:00.871" v="4053" actId="478"/>
          <ac:spMkLst>
            <pc:docMk/>
            <pc:sldMk cId="3910805877" sldId="268"/>
            <ac:spMk id="11" creationId="{84DD7506-ECCF-96FC-0371-1A290E3BEC2B}"/>
          </ac:spMkLst>
        </pc:spChg>
        <pc:spChg chg="add del mod">
          <ac:chgData name="Veera Santhosh Kumar Narapareddy" userId="2ce120d0-a514-427e-8be7-eb7cb8c20922" providerId="ADAL" clId="{C95AE22D-D148-4860-8827-5EECB66EF258}" dt="2023-11-22T08:36:25.972" v="4255" actId="12084"/>
          <ac:spMkLst>
            <pc:docMk/>
            <pc:sldMk cId="3910805877" sldId="268"/>
            <ac:spMk id="14" creationId="{4E3AA057-69C7-F49C-29EF-80123C7C50E9}"/>
          </ac:spMkLst>
        </pc:spChg>
        <pc:spChg chg="add del mod">
          <ac:chgData name="Veera Santhosh Kumar Narapareddy" userId="2ce120d0-a514-427e-8be7-eb7cb8c20922" providerId="ADAL" clId="{C95AE22D-D148-4860-8827-5EECB66EF258}" dt="2023-11-22T08:34:44.484" v="4254" actId="478"/>
          <ac:spMkLst>
            <pc:docMk/>
            <pc:sldMk cId="3910805877" sldId="268"/>
            <ac:spMk id="15" creationId="{8EE7E729-C969-A3DB-C0E9-ADEAEB617E22}"/>
          </ac:spMkLst>
        </pc:spChg>
        <pc:graphicFrameChg chg="add mod modGraphic">
          <ac:chgData name="Veera Santhosh Kumar Narapareddy" userId="2ce120d0-a514-427e-8be7-eb7cb8c20922" providerId="ADAL" clId="{C95AE22D-D148-4860-8827-5EECB66EF258}" dt="2023-11-23T03:55:33.475" v="6801" actId="207"/>
          <ac:graphicFrameMkLst>
            <pc:docMk/>
            <pc:sldMk cId="3910805877" sldId="268"/>
            <ac:graphicFrameMk id="16" creationId="{14284205-42BC-1A06-4BB7-9F12B635EF01}"/>
          </ac:graphicFrameMkLst>
        </pc:graphicFrameChg>
        <pc:picChg chg="del mod">
          <ac:chgData name="Veera Santhosh Kumar Narapareddy" userId="2ce120d0-a514-427e-8be7-eb7cb8c20922" providerId="ADAL" clId="{C95AE22D-D148-4860-8827-5EECB66EF258}" dt="2023-11-22T06:23:57.665" v="4052" actId="478"/>
          <ac:picMkLst>
            <pc:docMk/>
            <pc:sldMk cId="3910805877" sldId="268"/>
            <ac:picMk id="4" creationId="{CE0BF79B-A80E-7E7F-96FB-AD1A32293484}"/>
          </ac:picMkLst>
        </pc:picChg>
        <pc:picChg chg="add del mod">
          <ac:chgData name="Veera Santhosh Kumar Narapareddy" userId="2ce120d0-a514-427e-8be7-eb7cb8c20922" providerId="ADAL" clId="{C95AE22D-D148-4860-8827-5EECB66EF258}" dt="2023-11-23T03:43:07.381" v="6649" actId="478"/>
          <ac:picMkLst>
            <pc:docMk/>
            <pc:sldMk cId="3910805877" sldId="268"/>
            <ac:picMk id="4" creationId="{CE403B56-795F-4D2D-AFB1-70A2CC87FFD4}"/>
          </ac:picMkLst>
        </pc:picChg>
        <pc:picChg chg="add mod">
          <ac:chgData name="Veera Santhosh Kumar Narapareddy" userId="2ce120d0-a514-427e-8be7-eb7cb8c20922" providerId="ADAL" clId="{C95AE22D-D148-4860-8827-5EECB66EF258}" dt="2023-11-23T03:57:30.630" v="6836" actId="1037"/>
          <ac:picMkLst>
            <pc:docMk/>
            <pc:sldMk cId="3910805877" sldId="268"/>
            <ac:picMk id="6" creationId="{5DE513B4-0811-EF09-D765-43A060B8CD47}"/>
          </ac:picMkLst>
        </pc:picChg>
        <pc:picChg chg="del">
          <ac:chgData name="Veera Santhosh Kumar Narapareddy" userId="2ce120d0-a514-427e-8be7-eb7cb8c20922" providerId="ADAL" clId="{C95AE22D-D148-4860-8827-5EECB66EF258}" dt="2023-11-22T03:51:56.863" v="3213" actId="478"/>
          <ac:picMkLst>
            <pc:docMk/>
            <pc:sldMk cId="3910805877" sldId="268"/>
            <ac:picMk id="6" creationId="{74ECAD47-503F-48FE-682A-ABA7B90F0E85}"/>
          </ac:picMkLst>
        </pc:picChg>
        <pc:picChg chg="add del mod">
          <ac:chgData name="Veera Santhosh Kumar Narapareddy" userId="2ce120d0-a514-427e-8be7-eb7cb8c20922" providerId="ADAL" clId="{C95AE22D-D148-4860-8827-5EECB66EF258}" dt="2023-11-22T08:27:05.796" v="4090" actId="478"/>
          <ac:picMkLst>
            <pc:docMk/>
            <pc:sldMk cId="3910805877" sldId="268"/>
            <ac:picMk id="9" creationId="{2EB4EBF2-4653-AE6B-1E8C-C9E4914846EC}"/>
          </ac:picMkLst>
        </pc:picChg>
        <pc:picChg chg="add del mod">
          <ac:chgData name="Veera Santhosh Kumar Narapareddy" userId="2ce120d0-a514-427e-8be7-eb7cb8c20922" providerId="ADAL" clId="{C95AE22D-D148-4860-8827-5EECB66EF258}" dt="2023-11-23T03:43:03.372" v="6647" actId="478"/>
          <ac:picMkLst>
            <pc:docMk/>
            <pc:sldMk cId="3910805877" sldId="268"/>
            <ac:picMk id="13" creationId="{D839DF67-5905-827F-C085-04A6969B12D9}"/>
          </ac:picMkLst>
        </pc:picChg>
        <pc:picChg chg="add mod">
          <ac:chgData name="Veera Santhosh Kumar Narapareddy" userId="2ce120d0-a514-427e-8be7-eb7cb8c20922" providerId="ADAL" clId="{C95AE22D-D148-4860-8827-5EECB66EF258}" dt="2023-11-23T03:58:13.166" v="6870" actId="1038"/>
          <ac:picMkLst>
            <pc:docMk/>
            <pc:sldMk cId="3910805877" sldId="268"/>
            <ac:picMk id="17" creationId="{3EA276F6-0D72-718E-3E3A-D5927499545B}"/>
          </ac:picMkLst>
        </pc:picChg>
      </pc:sldChg>
      <pc:sldChg chg="del">
        <pc:chgData name="Veera Santhosh Kumar Narapareddy" userId="2ce120d0-a514-427e-8be7-eb7cb8c20922" providerId="ADAL" clId="{C95AE22D-D148-4860-8827-5EECB66EF258}" dt="2023-11-22T07:19:45.030" v="4082" actId="47"/>
        <pc:sldMkLst>
          <pc:docMk/>
          <pc:sldMk cId="1239723734" sldId="269"/>
        </pc:sldMkLst>
      </pc:sldChg>
      <pc:sldChg chg="del">
        <pc:chgData name="Veera Santhosh Kumar Narapareddy" userId="2ce120d0-a514-427e-8be7-eb7cb8c20922" providerId="ADAL" clId="{C95AE22D-D148-4860-8827-5EECB66EF258}" dt="2023-11-22T07:19:47.053" v="4084" actId="47"/>
        <pc:sldMkLst>
          <pc:docMk/>
          <pc:sldMk cId="1120129568" sldId="270"/>
        </pc:sldMkLst>
      </pc:sldChg>
      <pc:sldChg chg="del">
        <pc:chgData name="Veera Santhosh Kumar Narapareddy" userId="2ce120d0-a514-427e-8be7-eb7cb8c20922" providerId="ADAL" clId="{C95AE22D-D148-4860-8827-5EECB66EF258}" dt="2023-11-22T07:19:43.646" v="4081" actId="47"/>
        <pc:sldMkLst>
          <pc:docMk/>
          <pc:sldMk cId="1469533254" sldId="271"/>
        </pc:sldMkLst>
      </pc:sldChg>
      <pc:sldChg chg="del">
        <pc:chgData name="Veera Santhosh Kumar Narapareddy" userId="2ce120d0-a514-427e-8be7-eb7cb8c20922" providerId="ADAL" clId="{C95AE22D-D148-4860-8827-5EECB66EF258}" dt="2023-11-22T07:19:46.173" v="4083" actId="47"/>
        <pc:sldMkLst>
          <pc:docMk/>
          <pc:sldMk cId="3789903841" sldId="272"/>
        </pc:sldMkLst>
      </pc:sldChg>
      <pc:sldChg chg="del">
        <pc:chgData name="Veera Santhosh Kumar Narapareddy" userId="2ce120d0-a514-427e-8be7-eb7cb8c20922" providerId="ADAL" clId="{C95AE22D-D148-4860-8827-5EECB66EF258}" dt="2023-11-22T07:19:47.875" v="4085" actId="47"/>
        <pc:sldMkLst>
          <pc:docMk/>
          <pc:sldMk cId="3570374154" sldId="273"/>
        </pc:sldMkLst>
      </pc:sldChg>
      <pc:sldChg chg="addSp delSp modSp mod modNotesTx">
        <pc:chgData name="Veera Santhosh Kumar Narapareddy" userId="2ce120d0-a514-427e-8be7-eb7cb8c20922" providerId="ADAL" clId="{C95AE22D-D148-4860-8827-5EECB66EF258}" dt="2023-11-24T02:57:38.310" v="14577" actId="20577"/>
        <pc:sldMkLst>
          <pc:docMk/>
          <pc:sldMk cId="2924664236" sldId="274"/>
        </pc:sldMkLst>
        <pc:spChg chg="mod">
          <ac:chgData name="Veera Santhosh Kumar Narapareddy" userId="2ce120d0-a514-427e-8be7-eb7cb8c20922" providerId="ADAL" clId="{C95AE22D-D148-4860-8827-5EECB66EF258}" dt="2023-11-24T00:07:37.105" v="10882" actId="1076"/>
          <ac:spMkLst>
            <pc:docMk/>
            <pc:sldMk cId="2924664236" sldId="274"/>
            <ac:spMk id="2" creationId="{02ACE6BA-4B8F-FEC1-6649-8C0C2D7B524B}"/>
          </ac:spMkLst>
        </pc:spChg>
        <pc:spChg chg="del mod">
          <ac:chgData name="Veera Santhosh Kumar Narapareddy" userId="2ce120d0-a514-427e-8be7-eb7cb8c20922" providerId="ADAL" clId="{C95AE22D-D148-4860-8827-5EECB66EF258}" dt="2023-11-22T20:31:21.048" v="6373" actId="478"/>
          <ac:spMkLst>
            <pc:docMk/>
            <pc:sldMk cId="2924664236" sldId="274"/>
            <ac:spMk id="6" creationId="{A3F8E121-BF6D-32C9-2F1C-92E4AFAFD2C2}"/>
          </ac:spMkLst>
        </pc:spChg>
        <pc:spChg chg="add mod">
          <ac:chgData name="Veera Santhosh Kumar Narapareddy" userId="2ce120d0-a514-427e-8be7-eb7cb8c20922" providerId="ADAL" clId="{C95AE22D-D148-4860-8827-5EECB66EF258}" dt="2023-11-22T20:58:34.380" v="6615" actId="114"/>
          <ac:spMkLst>
            <pc:docMk/>
            <pc:sldMk cId="2924664236" sldId="274"/>
            <ac:spMk id="10" creationId="{BCE45D3C-E602-8A69-4473-A397A8C40954}"/>
          </ac:spMkLst>
        </pc:spChg>
        <pc:spChg chg="del mod">
          <ac:chgData name="Veera Santhosh Kumar Narapareddy" userId="2ce120d0-a514-427e-8be7-eb7cb8c20922" providerId="ADAL" clId="{C95AE22D-D148-4860-8827-5EECB66EF258}" dt="2023-11-22T02:10:13.396" v="2532" actId="478"/>
          <ac:spMkLst>
            <pc:docMk/>
            <pc:sldMk cId="2924664236" sldId="274"/>
            <ac:spMk id="16" creationId="{A951C292-0895-FBAE-FACD-6218C51CE6CD}"/>
          </ac:spMkLst>
        </pc:spChg>
        <pc:spChg chg="del">
          <ac:chgData name="Veera Santhosh Kumar Narapareddy" userId="2ce120d0-a514-427e-8be7-eb7cb8c20922" providerId="ADAL" clId="{C95AE22D-D148-4860-8827-5EECB66EF258}" dt="2023-11-22T02:10:21.063" v="2533" actId="478"/>
          <ac:spMkLst>
            <pc:docMk/>
            <pc:sldMk cId="2924664236" sldId="274"/>
            <ac:spMk id="18" creationId="{431ADC51-CCC5-C549-E32C-8D4B995D6344}"/>
          </ac:spMkLst>
        </pc:spChg>
        <pc:spChg chg="mod">
          <ac:chgData name="Veera Santhosh Kumar Narapareddy" userId="2ce120d0-a514-427e-8be7-eb7cb8c20922" providerId="ADAL" clId="{C95AE22D-D148-4860-8827-5EECB66EF258}" dt="2023-11-23T23:46:18.867" v="10212" actId="20577"/>
          <ac:spMkLst>
            <pc:docMk/>
            <pc:sldMk cId="2924664236" sldId="274"/>
            <ac:spMk id="31" creationId="{8C9CBC84-F0D5-F7BE-6145-63C8057F4DF8}"/>
          </ac:spMkLst>
        </pc:spChg>
        <pc:picChg chg="add mod">
          <ac:chgData name="Veera Santhosh Kumar Narapareddy" userId="2ce120d0-a514-427e-8be7-eb7cb8c20922" providerId="ADAL" clId="{C95AE22D-D148-4860-8827-5EECB66EF258}" dt="2023-11-24T00:07:32.050" v="10880" actId="1076"/>
          <ac:picMkLst>
            <pc:docMk/>
            <pc:sldMk cId="2924664236" sldId="274"/>
            <ac:picMk id="4" creationId="{5DAB1E9B-D9E1-7F0B-24E2-57A3AFE3ABEA}"/>
          </ac:picMkLst>
        </pc:picChg>
        <pc:picChg chg="mod">
          <ac:chgData name="Veera Santhosh Kumar Narapareddy" userId="2ce120d0-a514-427e-8be7-eb7cb8c20922" providerId="ADAL" clId="{C95AE22D-D148-4860-8827-5EECB66EF258}" dt="2023-11-24T00:07:32.050" v="10880" actId="1076"/>
          <ac:picMkLst>
            <pc:docMk/>
            <pc:sldMk cId="2924664236" sldId="274"/>
            <ac:picMk id="5" creationId="{94728FF7-483F-33D5-49E3-086C2AEDE03D}"/>
          </ac:picMkLst>
        </pc:picChg>
        <pc:picChg chg="add mod">
          <ac:chgData name="Veera Santhosh Kumar Narapareddy" userId="2ce120d0-a514-427e-8be7-eb7cb8c20922" providerId="ADAL" clId="{C95AE22D-D148-4860-8827-5EECB66EF258}" dt="2023-11-24T00:07:32.050" v="10880" actId="1076"/>
          <ac:picMkLst>
            <pc:docMk/>
            <pc:sldMk cId="2924664236" sldId="274"/>
            <ac:picMk id="6" creationId="{B7F24E26-3F0B-1135-FFE9-9F234A74D48C}"/>
          </ac:picMkLst>
        </pc:picChg>
        <pc:picChg chg="mod">
          <ac:chgData name="Veera Santhosh Kumar Narapareddy" userId="2ce120d0-a514-427e-8be7-eb7cb8c20922" providerId="ADAL" clId="{C95AE22D-D148-4860-8827-5EECB66EF258}" dt="2023-11-22T06:19:56.879" v="4045" actId="108"/>
          <ac:picMkLst>
            <pc:docMk/>
            <pc:sldMk cId="2924664236" sldId="274"/>
            <ac:picMk id="7" creationId="{D3F5E3CF-05DE-46B9-795C-7A48A52FE2AF}"/>
          </ac:picMkLst>
        </pc:picChg>
        <pc:picChg chg="add mod modCrop">
          <ac:chgData name="Veera Santhosh Kumar Narapareddy" userId="2ce120d0-a514-427e-8be7-eb7cb8c20922" providerId="ADAL" clId="{C95AE22D-D148-4860-8827-5EECB66EF258}" dt="2023-11-24T00:07:32.050" v="10880" actId="1076"/>
          <ac:picMkLst>
            <pc:docMk/>
            <pc:sldMk cId="2924664236" sldId="274"/>
            <ac:picMk id="9" creationId="{FBCC3352-4029-B1A6-5CB9-871D9A98D788}"/>
          </ac:picMkLst>
        </pc:picChg>
        <pc:picChg chg="add mod">
          <ac:chgData name="Veera Santhosh Kumar Narapareddy" userId="2ce120d0-a514-427e-8be7-eb7cb8c20922" providerId="ADAL" clId="{C95AE22D-D148-4860-8827-5EECB66EF258}" dt="2023-11-24T00:07:32.050" v="10880" actId="1076"/>
          <ac:picMkLst>
            <pc:docMk/>
            <pc:sldMk cId="2924664236" sldId="274"/>
            <ac:picMk id="12" creationId="{45D489BD-CAB2-1514-3695-ECB57F2F30A9}"/>
          </ac:picMkLst>
        </pc:picChg>
        <pc:cxnChg chg="add del mod">
          <ac:chgData name="Veera Santhosh Kumar Narapareddy" userId="2ce120d0-a514-427e-8be7-eb7cb8c20922" providerId="ADAL" clId="{C95AE22D-D148-4860-8827-5EECB66EF258}" dt="2023-11-22T20:36:41.422" v="6464" actId="478"/>
          <ac:cxnSpMkLst>
            <pc:docMk/>
            <pc:sldMk cId="2924664236" sldId="274"/>
            <ac:cxnSpMk id="14" creationId="{0CCB0150-4F3D-4714-3487-71C3E06511D1}"/>
          </ac:cxnSpMkLst>
        </pc:cxnChg>
        <pc:cxnChg chg="add del mod">
          <ac:chgData name="Veera Santhosh Kumar Narapareddy" userId="2ce120d0-a514-427e-8be7-eb7cb8c20922" providerId="ADAL" clId="{C95AE22D-D148-4860-8827-5EECB66EF258}" dt="2023-11-22T20:36:42.754" v="6465" actId="478"/>
          <ac:cxnSpMkLst>
            <pc:docMk/>
            <pc:sldMk cId="2924664236" sldId="274"/>
            <ac:cxnSpMk id="18" creationId="{E655E536-01EA-E0E5-CA47-4A3BB88D0CCA}"/>
          </ac:cxnSpMkLst>
        </pc:cxnChg>
        <pc:cxnChg chg="add del mod">
          <ac:chgData name="Veera Santhosh Kumar Narapareddy" userId="2ce120d0-a514-427e-8be7-eb7cb8c20922" providerId="ADAL" clId="{C95AE22D-D148-4860-8827-5EECB66EF258}" dt="2023-11-22T20:36:44.081" v="6466" actId="478"/>
          <ac:cxnSpMkLst>
            <pc:docMk/>
            <pc:sldMk cId="2924664236" sldId="274"/>
            <ac:cxnSpMk id="19" creationId="{3088BBBF-8497-7541-1E72-12CA5CC080C9}"/>
          </ac:cxnSpMkLst>
        </pc:cxnChg>
        <pc:cxnChg chg="add mod">
          <ac:chgData name="Veera Santhosh Kumar Narapareddy" userId="2ce120d0-a514-427e-8be7-eb7cb8c20922" providerId="ADAL" clId="{C95AE22D-D148-4860-8827-5EECB66EF258}" dt="2023-11-24T00:07:32.050" v="10880" actId="1076"/>
          <ac:cxnSpMkLst>
            <pc:docMk/>
            <pc:sldMk cId="2924664236" sldId="274"/>
            <ac:cxnSpMk id="26" creationId="{63E6926B-4758-7164-A0F8-7BDEF555480C}"/>
          </ac:cxnSpMkLst>
        </pc:cxnChg>
        <pc:cxnChg chg="add mod">
          <ac:chgData name="Veera Santhosh Kumar Narapareddy" userId="2ce120d0-a514-427e-8be7-eb7cb8c20922" providerId="ADAL" clId="{C95AE22D-D148-4860-8827-5EECB66EF258}" dt="2023-11-24T00:07:32.050" v="10880" actId="1076"/>
          <ac:cxnSpMkLst>
            <pc:docMk/>
            <pc:sldMk cId="2924664236" sldId="274"/>
            <ac:cxnSpMk id="28" creationId="{0CC13E55-4CA4-A408-B303-B1D549E0B0EC}"/>
          </ac:cxnSpMkLst>
        </pc:cxnChg>
        <pc:cxnChg chg="add mod">
          <ac:chgData name="Veera Santhosh Kumar Narapareddy" userId="2ce120d0-a514-427e-8be7-eb7cb8c20922" providerId="ADAL" clId="{C95AE22D-D148-4860-8827-5EECB66EF258}" dt="2023-11-24T00:07:32.050" v="10880" actId="1076"/>
          <ac:cxnSpMkLst>
            <pc:docMk/>
            <pc:sldMk cId="2924664236" sldId="274"/>
            <ac:cxnSpMk id="32" creationId="{528BEF67-166F-B520-AC04-00FF4998940A}"/>
          </ac:cxnSpMkLst>
        </pc:cxnChg>
      </pc:sldChg>
      <pc:sldChg chg="addSp delSp modSp add mod setBg modNotesTx">
        <pc:chgData name="Veera Santhosh Kumar Narapareddy" userId="2ce120d0-a514-427e-8be7-eb7cb8c20922" providerId="ADAL" clId="{C95AE22D-D148-4860-8827-5EECB66EF258}" dt="2023-11-24T00:22:42.212" v="11551" actId="20577"/>
        <pc:sldMkLst>
          <pc:docMk/>
          <pc:sldMk cId="3021691760" sldId="275"/>
        </pc:sldMkLst>
        <pc:spChg chg="mod">
          <ac:chgData name="Veera Santhosh Kumar Narapareddy" userId="2ce120d0-a514-427e-8be7-eb7cb8c20922" providerId="ADAL" clId="{C95AE22D-D148-4860-8827-5EECB66EF258}" dt="2023-11-22T08:57:26.326" v="4575" actId="1036"/>
          <ac:spMkLst>
            <pc:docMk/>
            <pc:sldMk cId="3021691760" sldId="275"/>
            <ac:spMk id="2" creationId="{DAB5A870-49D6-0E59-FE34-FF8F4C08076A}"/>
          </ac:spMkLst>
        </pc:spChg>
        <pc:spChg chg="add mod">
          <ac:chgData name="Veera Santhosh Kumar Narapareddy" userId="2ce120d0-a514-427e-8be7-eb7cb8c20922" providerId="ADAL" clId="{C95AE22D-D148-4860-8827-5EECB66EF258}" dt="2023-11-23T21:44:51.264" v="8159" actId="108"/>
          <ac:spMkLst>
            <pc:docMk/>
            <pc:sldMk cId="3021691760" sldId="275"/>
            <ac:spMk id="7" creationId="{97D3D983-4F4F-4D4B-E178-2B3FD31B5217}"/>
          </ac:spMkLst>
        </pc:spChg>
        <pc:spChg chg="add mod">
          <ac:chgData name="Veera Santhosh Kumar Narapareddy" userId="2ce120d0-a514-427e-8be7-eb7cb8c20922" providerId="ADAL" clId="{C95AE22D-D148-4860-8827-5EECB66EF258}" dt="2023-11-23T04:05:30.653" v="6931" actId="1076"/>
          <ac:spMkLst>
            <pc:docMk/>
            <pc:sldMk cId="3021691760" sldId="275"/>
            <ac:spMk id="8" creationId="{7CFDB5B3-20C5-F2CC-A4AB-ADB935F0BB1B}"/>
          </ac:spMkLst>
        </pc:spChg>
        <pc:graphicFrameChg chg="mod modGraphic">
          <ac:chgData name="Veera Santhosh Kumar Narapareddy" userId="2ce120d0-a514-427e-8be7-eb7cb8c20922" providerId="ADAL" clId="{C95AE22D-D148-4860-8827-5EECB66EF258}" dt="2023-11-23T04:07:25.489" v="6956" actId="113"/>
          <ac:graphicFrameMkLst>
            <pc:docMk/>
            <pc:sldMk cId="3021691760" sldId="275"/>
            <ac:graphicFrameMk id="16" creationId="{14284205-42BC-1A06-4BB7-9F12B635EF01}"/>
          </ac:graphicFrameMkLst>
        </pc:graphicFrameChg>
        <pc:picChg chg="add del mod">
          <ac:chgData name="Veera Santhosh Kumar Narapareddy" userId="2ce120d0-a514-427e-8be7-eb7cb8c20922" providerId="ADAL" clId="{C95AE22D-D148-4860-8827-5EECB66EF258}" dt="2023-11-23T04:04:42.839" v="6922" actId="478"/>
          <ac:picMkLst>
            <pc:docMk/>
            <pc:sldMk cId="3021691760" sldId="275"/>
            <ac:picMk id="4" creationId="{2F337F59-053A-6AFB-4439-D783B14B4DB7}"/>
          </ac:picMkLst>
        </pc:picChg>
        <pc:picChg chg="add mod">
          <ac:chgData name="Veera Santhosh Kumar Narapareddy" userId="2ce120d0-a514-427e-8be7-eb7cb8c20922" providerId="ADAL" clId="{C95AE22D-D148-4860-8827-5EECB66EF258}" dt="2023-11-22T08:57:26.326" v="4575" actId="1036"/>
          <ac:picMkLst>
            <pc:docMk/>
            <pc:sldMk cId="3021691760" sldId="275"/>
            <ac:picMk id="5" creationId="{1CCF5480-340C-15FA-EB52-D6DC2A12F4F1}"/>
          </ac:picMkLst>
        </pc:picChg>
        <pc:picChg chg="add mod">
          <ac:chgData name="Veera Santhosh Kumar Narapareddy" userId="2ce120d0-a514-427e-8be7-eb7cb8c20922" providerId="ADAL" clId="{C95AE22D-D148-4860-8827-5EECB66EF258}" dt="2023-11-23T04:05:16.480" v="6928" actId="1076"/>
          <ac:picMkLst>
            <pc:docMk/>
            <pc:sldMk cId="3021691760" sldId="275"/>
            <ac:picMk id="6" creationId="{88E41BF5-E4DB-0055-0418-DAAD312EC171}"/>
          </ac:picMkLst>
        </pc:picChg>
        <pc:picChg chg="del mod">
          <ac:chgData name="Veera Santhosh Kumar Narapareddy" userId="2ce120d0-a514-427e-8be7-eb7cb8c20922" providerId="ADAL" clId="{C95AE22D-D148-4860-8827-5EECB66EF258}" dt="2023-11-22T08:37:35.284" v="4271" actId="478"/>
          <ac:picMkLst>
            <pc:docMk/>
            <pc:sldMk cId="3021691760" sldId="275"/>
            <ac:picMk id="13" creationId="{D839DF67-5905-827F-C085-04A6969B12D9}"/>
          </ac:picMkLst>
        </pc:picChg>
      </pc:sldChg>
      <pc:sldChg chg="delSp modSp del mod">
        <pc:chgData name="Veera Santhosh Kumar Narapareddy" userId="2ce120d0-a514-427e-8be7-eb7cb8c20922" providerId="ADAL" clId="{C95AE22D-D148-4860-8827-5EECB66EF258}" dt="2023-11-22T07:19:48.942" v="4086" actId="47"/>
        <pc:sldMkLst>
          <pc:docMk/>
          <pc:sldMk cId="3222690740" sldId="275"/>
        </pc:sldMkLst>
        <pc:picChg chg="del mod">
          <ac:chgData name="Veera Santhosh Kumar Narapareddy" userId="2ce120d0-a514-427e-8be7-eb7cb8c20922" providerId="ADAL" clId="{C95AE22D-D148-4860-8827-5EECB66EF258}" dt="2023-11-22T03:21:51.068" v="3210" actId="478"/>
          <ac:picMkLst>
            <pc:docMk/>
            <pc:sldMk cId="3222690740" sldId="275"/>
            <ac:picMk id="6" creationId="{C79596DE-40E3-6587-925F-90127DC59A22}"/>
          </ac:picMkLst>
        </pc:picChg>
      </pc:sldChg>
      <pc:sldChg chg="addSp delSp modSp add mod setBg modNotesTx">
        <pc:chgData name="Veera Santhosh Kumar Narapareddy" userId="2ce120d0-a514-427e-8be7-eb7cb8c20922" providerId="ADAL" clId="{C95AE22D-D148-4860-8827-5EECB66EF258}" dt="2023-11-24T02:34:28.555" v="14300" actId="20577"/>
        <pc:sldMkLst>
          <pc:docMk/>
          <pc:sldMk cId="148384432" sldId="276"/>
        </pc:sldMkLst>
        <pc:spChg chg="mod">
          <ac:chgData name="Veera Santhosh Kumar Narapareddy" userId="2ce120d0-a514-427e-8be7-eb7cb8c20922" providerId="ADAL" clId="{C95AE22D-D148-4860-8827-5EECB66EF258}" dt="2023-11-22T08:57:35.486" v="4577" actId="1036"/>
          <ac:spMkLst>
            <pc:docMk/>
            <pc:sldMk cId="148384432" sldId="276"/>
            <ac:spMk id="2" creationId="{DAB5A870-49D6-0E59-FE34-FF8F4C08076A}"/>
          </ac:spMkLst>
        </pc:spChg>
        <pc:spChg chg="add del mod">
          <ac:chgData name="Veera Santhosh Kumar Narapareddy" userId="2ce120d0-a514-427e-8be7-eb7cb8c20922" providerId="ADAL" clId="{C95AE22D-D148-4860-8827-5EECB66EF258}" dt="2023-11-24T00:29:51.866" v="11768" actId="478"/>
          <ac:spMkLst>
            <pc:docMk/>
            <pc:sldMk cId="148384432" sldId="276"/>
            <ac:spMk id="7" creationId="{B22E515F-0D32-B1F4-9651-7BCFF9A1732B}"/>
          </ac:spMkLst>
        </pc:spChg>
        <pc:spChg chg="add del mod">
          <ac:chgData name="Veera Santhosh Kumar Narapareddy" userId="2ce120d0-a514-427e-8be7-eb7cb8c20922" providerId="ADAL" clId="{C95AE22D-D148-4860-8827-5EECB66EF258}" dt="2023-11-24T00:29:53.644" v="11769" actId="478"/>
          <ac:spMkLst>
            <pc:docMk/>
            <pc:sldMk cId="148384432" sldId="276"/>
            <ac:spMk id="8" creationId="{DAD100FF-A5B6-1CBA-0D0B-DD187952BE73}"/>
          </ac:spMkLst>
        </pc:spChg>
        <pc:graphicFrameChg chg="mod modGraphic">
          <ac:chgData name="Veera Santhosh Kumar Narapareddy" userId="2ce120d0-a514-427e-8be7-eb7cb8c20922" providerId="ADAL" clId="{C95AE22D-D148-4860-8827-5EECB66EF258}" dt="2023-11-24T02:34:28.555" v="14300" actId="20577"/>
          <ac:graphicFrameMkLst>
            <pc:docMk/>
            <pc:sldMk cId="148384432" sldId="276"/>
            <ac:graphicFrameMk id="16" creationId="{14284205-42BC-1A06-4BB7-9F12B635EF01}"/>
          </ac:graphicFrameMkLst>
        </pc:graphicFrameChg>
        <pc:picChg chg="del">
          <ac:chgData name="Veera Santhosh Kumar Narapareddy" userId="2ce120d0-a514-427e-8be7-eb7cb8c20922" providerId="ADAL" clId="{C95AE22D-D148-4860-8827-5EECB66EF258}" dt="2023-11-22T08:41:49.732" v="4304" actId="478"/>
          <ac:picMkLst>
            <pc:docMk/>
            <pc:sldMk cId="148384432" sldId="276"/>
            <ac:picMk id="4" creationId="{2F337F59-053A-6AFB-4439-D783B14B4DB7}"/>
          </ac:picMkLst>
        </pc:picChg>
        <pc:picChg chg="add del mod">
          <ac:chgData name="Veera Santhosh Kumar Narapareddy" userId="2ce120d0-a514-427e-8be7-eb7cb8c20922" providerId="ADAL" clId="{C95AE22D-D148-4860-8827-5EECB66EF258}" dt="2023-11-24T00:29:36.191" v="11763" actId="478"/>
          <ac:picMkLst>
            <pc:docMk/>
            <pc:sldMk cId="148384432" sldId="276"/>
            <ac:picMk id="4" creationId="{567FCC98-5838-489D-A5AE-312EBF64E6A0}"/>
          </ac:picMkLst>
        </pc:picChg>
        <pc:picChg chg="add del mod">
          <ac:chgData name="Veera Santhosh Kumar Narapareddy" userId="2ce120d0-a514-427e-8be7-eb7cb8c20922" providerId="ADAL" clId="{C95AE22D-D148-4860-8827-5EECB66EF258}" dt="2023-11-23T04:09:27.135" v="6967" actId="478"/>
          <ac:picMkLst>
            <pc:docMk/>
            <pc:sldMk cId="148384432" sldId="276"/>
            <ac:picMk id="5" creationId="{B2D6F936-15CA-6EBD-9D74-6935CB2EFA08}"/>
          </ac:picMkLst>
        </pc:picChg>
        <pc:picChg chg="add mod">
          <ac:chgData name="Veera Santhosh Kumar Narapareddy" userId="2ce120d0-a514-427e-8be7-eb7cb8c20922" providerId="ADAL" clId="{C95AE22D-D148-4860-8827-5EECB66EF258}" dt="2023-11-22T08:57:35.486" v="4577" actId="1036"/>
          <ac:picMkLst>
            <pc:docMk/>
            <pc:sldMk cId="148384432" sldId="276"/>
            <ac:picMk id="6" creationId="{94CBEC1F-E30F-6C41-8B7C-436C5596C144}"/>
          </ac:picMkLst>
        </pc:picChg>
        <pc:picChg chg="add mod ord">
          <ac:chgData name="Veera Santhosh Kumar Narapareddy" userId="2ce120d0-a514-427e-8be7-eb7cb8c20922" providerId="ADAL" clId="{C95AE22D-D148-4860-8827-5EECB66EF258}" dt="2023-11-24T00:30:52.684" v="11773" actId="1036"/>
          <ac:picMkLst>
            <pc:docMk/>
            <pc:sldMk cId="148384432" sldId="276"/>
            <ac:picMk id="10" creationId="{3029231D-AA57-6B7E-12D9-AD994434C7BD}"/>
          </ac:picMkLst>
        </pc:picChg>
      </pc:sldChg>
      <pc:sldChg chg="del">
        <pc:chgData name="Veera Santhosh Kumar Narapareddy" userId="2ce120d0-a514-427e-8be7-eb7cb8c20922" providerId="ADAL" clId="{C95AE22D-D148-4860-8827-5EECB66EF258}" dt="2023-11-22T07:19:49.585" v="4087" actId="47"/>
        <pc:sldMkLst>
          <pc:docMk/>
          <pc:sldMk cId="3769784070" sldId="276"/>
        </pc:sldMkLst>
      </pc:sldChg>
      <pc:sldChg chg="addSp delSp modSp add mod setBg modNotesTx">
        <pc:chgData name="Veera Santhosh Kumar Narapareddy" userId="2ce120d0-a514-427e-8be7-eb7cb8c20922" providerId="ADAL" clId="{C95AE22D-D148-4860-8827-5EECB66EF258}" dt="2023-11-24T02:46:28.162" v="14426" actId="20577"/>
        <pc:sldMkLst>
          <pc:docMk/>
          <pc:sldMk cId="664138864" sldId="277"/>
        </pc:sldMkLst>
        <pc:spChg chg="mod">
          <ac:chgData name="Veera Santhosh Kumar Narapareddy" userId="2ce120d0-a514-427e-8be7-eb7cb8c20922" providerId="ADAL" clId="{C95AE22D-D148-4860-8827-5EECB66EF258}" dt="2023-11-22T08:57:40.154" v="4580" actId="1036"/>
          <ac:spMkLst>
            <pc:docMk/>
            <pc:sldMk cId="664138864" sldId="277"/>
            <ac:spMk id="2" creationId="{DAB5A870-49D6-0E59-FE34-FF8F4C08076A}"/>
          </ac:spMkLst>
        </pc:spChg>
        <pc:spChg chg="add mod">
          <ac:chgData name="Veera Santhosh Kumar Narapareddy" userId="2ce120d0-a514-427e-8be7-eb7cb8c20922" providerId="ADAL" clId="{C95AE22D-D148-4860-8827-5EECB66EF258}" dt="2023-11-24T00:07:04.059" v="10879" actId="1035"/>
          <ac:spMkLst>
            <pc:docMk/>
            <pc:sldMk cId="664138864" sldId="277"/>
            <ac:spMk id="3" creationId="{EE77BDB2-73BD-E128-5FF8-CAEFAEA3C672}"/>
          </ac:spMkLst>
        </pc:spChg>
        <pc:spChg chg="add del mod">
          <ac:chgData name="Veera Santhosh Kumar Narapareddy" userId="2ce120d0-a514-427e-8be7-eb7cb8c20922" providerId="ADAL" clId="{C95AE22D-D148-4860-8827-5EECB66EF258}" dt="2023-11-23T04:37:12.410" v="6986" actId="478"/>
          <ac:spMkLst>
            <pc:docMk/>
            <pc:sldMk cId="664138864" sldId="277"/>
            <ac:spMk id="10" creationId="{A8DB5FB7-8FC2-5A45-610A-6B2C91B57DE5}"/>
          </ac:spMkLst>
        </pc:spChg>
        <pc:graphicFrameChg chg="mod">
          <ac:chgData name="Veera Santhosh Kumar Narapareddy" userId="2ce120d0-a514-427e-8be7-eb7cb8c20922" providerId="ADAL" clId="{C95AE22D-D148-4860-8827-5EECB66EF258}" dt="2023-11-24T00:06:43.135" v="10812"/>
          <ac:graphicFrameMkLst>
            <pc:docMk/>
            <pc:sldMk cId="664138864" sldId="277"/>
            <ac:graphicFrameMk id="16" creationId="{14284205-42BC-1A06-4BB7-9F12B635EF01}"/>
          </ac:graphicFrameMkLst>
        </pc:graphicFrameChg>
        <pc:picChg chg="add del mod">
          <ac:chgData name="Veera Santhosh Kumar Narapareddy" userId="2ce120d0-a514-427e-8be7-eb7cb8c20922" providerId="ADAL" clId="{C95AE22D-D148-4860-8827-5EECB66EF258}" dt="2023-11-22T08:47:16.389" v="4363" actId="478"/>
          <ac:picMkLst>
            <pc:docMk/>
            <pc:sldMk cId="664138864" sldId="277"/>
            <ac:picMk id="4" creationId="{7720A387-4DD9-47DA-4183-C0D42CA81DAA}"/>
          </ac:picMkLst>
        </pc:picChg>
        <pc:picChg chg="del">
          <ac:chgData name="Veera Santhosh Kumar Narapareddy" userId="2ce120d0-a514-427e-8be7-eb7cb8c20922" providerId="ADAL" clId="{C95AE22D-D148-4860-8827-5EECB66EF258}" dt="2023-11-22T08:44:04.781" v="4359" actId="478"/>
          <ac:picMkLst>
            <pc:docMk/>
            <pc:sldMk cId="664138864" sldId="277"/>
            <ac:picMk id="5" creationId="{B2D6F936-15CA-6EBD-9D74-6935CB2EFA08}"/>
          </ac:picMkLst>
        </pc:picChg>
        <pc:picChg chg="add del mod ord">
          <ac:chgData name="Veera Santhosh Kumar Narapareddy" userId="2ce120d0-a514-427e-8be7-eb7cb8c20922" providerId="ADAL" clId="{C95AE22D-D148-4860-8827-5EECB66EF258}" dt="2023-11-24T00:04:23.463" v="10741" actId="478"/>
          <ac:picMkLst>
            <pc:docMk/>
            <pc:sldMk cId="664138864" sldId="277"/>
            <ac:picMk id="5" creationId="{E1C58EA5-7051-B593-A0D0-C1077CC00332}"/>
          </ac:picMkLst>
        </pc:picChg>
        <pc:picChg chg="add del mod">
          <ac:chgData name="Veera Santhosh Kumar Narapareddy" userId="2ce120d0-a514-427e-8be7-eb7cb8c20922" providerId="ADAL" clId="{C95AE22D-D148-4860-8827-5EECB66EF258}" dt="2023-11-22T08:48:13.270" v="4369" actId="478"/>
          <ac:picMkLst>
            <pc:docMk/>
            <pc:sldMk cId="664138864" sldId="277"/>
            <ac:picMk id="7" creationId="{26F1E08B-DBCD-27E4-0CE7-6798C270DEA8}"/>
          </ac:picMkLst>
        </pc:picChg>
        <pc:picChg chg="add del mod ord">
          <ac:chgData name="Veera Santhosh Kumar Narapareddy" userId="2ce120d0-a514-427e-8be7-eb7cb8c20922" providerId="ADAL" clId="{C95AE22D-D148-4860-8827-5EECB66EF258}" dt="2023-11-24T00:03:45.129" v="10739" actId="22"/>
          <ac:picMkLst>
            <pc:docMk/>
            <pc:sldMk cId="664138864" sldId="277"/>
            <ac:picMk id="8" creationId="{9A7E54C6-92F8-4E5A-F5FA-03DD5CC5C519}"/>
          </ac:picMkLst>
        </pc:picChg>
        <pc:picChg chg="add del mod">
          <ac:chgData name="Veera Santhosh Kumar Narapareddy" userId="2ce120d0-a514-427e-8be7-eb7cb8c20922" providerId="ADAL" clId="{C95AE22D-D148-4860-8827-5EECB66EF258}" dt="2023-11-23T04:38:01.410" v="7003" actId="478"/>
          <ac:picMkLst>
            <pc:docMk/>
            <pc:sldMk cId="664138864" sldId="277"/>
            <ac:picMk id="9" creationId="{1E5008D9-9BEA-03DA-CACE-923081887AB0}"/>
          </ac:picMkLst>
        </pc:picChg>
        <pc:picChg chg="add mod ord modCrop">
          <ac:chgData name="Veera Santhosh Kumar Narapareddy" userId="2ce120d0-a514-427e-8be7-eb7cb8c20922" providerId="ADAL" clId="{C95AE22D-D148-4860-8827-5EECB66EF258}" dt="2023-11-24T00:06:55.517" v="10848" actId="1037"/>
          <ac:picMkLst>
            <pc:docMk/>
            <pc:sldMk cId="664138864" sldId="277"/>
            <ac:picMk id="10" creationId="{527D8685-1A7E-D701-4884-73245CD3C390}"/>
          </ac:picMkLst>
        </pc:picChg>
        <pc:picChg chg="add mod">
          <ac:chgData name="Veera Santhosh Kumar Narapareddy" userId="2ce120d0-a514-427e-8be7-eb7cb8c20922" providerId="ADAL" clId="{C95AE22D-D148-4860-8827-5EECB66EF258}" dt="2023-11-22T08:57:40.154" v="4580" actId="1036"/>
          <ac:picMkLst>
            <pc:docMk/>
            <pc:sldMk cId="664138864" sldId="277"/>
            <ac:picMk id="11" creationId="{4651F6CE-D203-F1FE-6952-44E200DB26A2}"/>
          </ac:picMkLst>
        </pc:picChg>
        <pc:picChg chg="add mod">
          <ac:chgData name="Veera Santhosh Kumar Narapareddy" userId="2ce120d0-a514-427e-8be7-eb7cb8c20922" providerId="ADAL" clId="{C95AE22D-D148-4860-8827-5EECB66EF258}" dt="2023-11-24T00:06:12.603" v="10806" actId="1035"/>
          <ac:picMkLst>
            <pc:docMk/>
            <pc:sldMk cId="664138864" sldId="277"/>
            <ac:picMk id="13" creationId="{3397B135-B378-B4B9-55A1-50E5C63395CD}"/>
          </ac:picMkLst>
        </pc:picChg>
      </pc:sldChg>
      <pc:sldChg chg="del">
        <pc:chgData name="Veera Santhosh Kumar Narapareddy" userId="2ce120d0-a514-427e-8be7-eb7cb8c20922" providerId="ADAL" clId="{C95AE22D-D148-4860-8827-5EECB66EF258}" dt="2023-11-22T07:19:50.776" v="4089" actId="47"/>
        <pc:sldMkLst>
          <pc:docMk/>
          <pc:sldMk cId="3949368797" sldId="277"/>
        </pc:sldMkLst>
      </pc:sldChg>
      <pc:sldChg chg="del">
        <pc:chgData name="Veera Santhosh Kumar Narapareddy" userId="2ce120d0-a514-427e-8be7-eb7cb8c20922" providerId="ADAL" clId="{C95AE22D-D148-4860-8827-5EECB66EF258}" dt="2023-11-22T07:19:50.217" v="4088" actId="47"/>
        <pc:sldMkLst>
          <pc:docMk/>
          <pc:sldMk cId="2459137895" sldId="278"/>
        </pc:sldMkLst>
      </pc:sldChg>
      <pc:sldChg chg="addSp delSp modSp add mod modNotesTx">
        <pc:chgData name="Veera Santhosh Kumar Narapareddy" userId="2ce120d0-a514-427e-8be7-eb7cb8c20922" providerId="ADAL" clId="{C95AE22D-D148-4860-8827-5EECB66EF258}" dt="2023-11-24T03:12:51.987" v="14703" actId="108"/>
        <pc:sldMkLst>
          <pc:docMk/>
          <pc:sldMk cId="3212020926" sldId="278"/>
        </pc:sldMkLst>
        <pc:spChg chg="mod">
          <ac:chgData name="Veera Santhosh Kumar Narapareddy" userId="2ce120d0-a514-427e-8be7-eb7cb8c20922" providerId="ADAL" clId="{C95AE22D-D148-4860-8827-5EECB66EF258}" dt="2023-11-24T03:12:51.987" v="14703" actId="108"/>
          <ac:spMkLst>
            <pc:docMk/>
            <pc:sldMk cId="3212020926" sldId="278"/>
            <ac:spMk id="2" creationId="{21DDF407-756E-F28A-DFB1-3CF7E5ED4178}"/>
          </ac:spMkLst>
        </pc:spChg>
        <pc:spChg chg="add del mod topLvl">
          <ac:chgData name="Veera Santhosh Kumar Narapareddy" userId="2ce120d0-a514-427e-8be7-eb7cb8c20922" providerId="ADAL" clId="{C95AE22D-D148-4860-8827-5EECB66EF258}" dt="2023-11-22T09:39:52.442" v="5668" actId="478"/>
          <ac:spMkLst>
            <pc:docMk/>
            <pc:sldMk cId="3212020926" sldId="278"/>
            <ac:spMk id="4" creationId="{4502D33C-F143-116E-1E5D-5AEA3C4FB8F2}"/>
          </ac:spMkLst>
        </pc:spChg>
        <pc:spChg chg="mod">
          <ac:chgData name="Veera Santhosh Kumar Narapareddy" userId="2ce120d0-a514-427e-8be7-eb7cb8c20922" providerId="ADAL" clId="{C95AE22D-D148-4860-8827-5EECB66EF258}" dt="2023-11-24T01:58:15.311" v="13317" actId="403"/>
          <ac:spMkLst>
            <pc:docMk/>
            <pc:sldMk cId="3212020926" sldId="278"/>
            <ac:spMk id="5" creationId="{DE7FC044-8FFD-04BD-8C2A-43FECDD180EB}"/>
          </ac:spMkLst>
        </pc:spChg>
        <pc:spChg chg="add del mod topLvl">
          <ac:chgData name="Veera Santhosh Kumar Narapareddy" userId="2ce120d0-a514-427e-8be7-eb7cb8c20922" providerId="ADAL" clId="{C95AE22D-D148-4860-8827-5EECB66EF258}" dt="2023-11-22T09:39:51.563" v="5667" actId="478"/>
          <ac:spMkLst>
            <pc:docMk/>
            <pc:sldMk cId="3212020926" sldId="278"/>
            <ac:spMk id="6" creationId="{2DEA5565-E7E5-F314-00B7-1A9B5464EFA5}"/>
          </ac:spMkLst>
        </pc:spChg>
        <pc:spChg chg="mod">
          <ac:chgData name="Veera Santhosh Kumar Narapareddy" userId="2ce120d0-a514-427e-8be7-eb7cb8c20922" providerId="ADAL" clId="{C95AE22D-D148-4860-8827-5EECB66EF258}" dt="2023-11-22T09:40:25.195" v="5686" actId="1076"/>
          <ac:spMkLst>
            <pc:docMk/>
            <pc:sldMk cId="3212020926" sldId="278"/>
            <ac:spMk id="9" creationId="{43787A69-5679-132F-6FE7-AE7E65674C74}"/>
          </ac:spMkLst>
        </pc:spChg>
        <pc:spChg chg="mod">
          <ac:chgData name="Veera Santhosh Kumar Narapareddy" userId="2ce120d0-a514-427e-8be7-eb7cb8c20922" providerId="ADAL" clId="{C95AE22D-D148-4860-8827-5EECB66EF258}" dt="2023-11-22T09:40:49.837" v="5696" actId="404"/>
          <ac:spMkLst>
            <pc:docMk/>
            <pc:sldMk cId="3212020926" sldId="278"/>
            <ac:spMk id="10" creationId="{29497C30-DBA3-C578-57F5-6B7DB1D7759B}"/>
          </ac:spMkLst>
        </pc:spChg>
        <pc:spChg chg="del mod topLvl">
          <ac:chgData name="Veera Santhosh Kumar Narapareddy" userId="2ce120d0-a514-427e-8be7-eb7cb8c20922" providerId="ADAL" clId="{C95AE22D-D148-4860-8827-5EECB66EF258}" dt="2023-11-23T04:42:58.997" v="7089" actId="478"/>
          <ac:spMkLst>
            <pc:docMk/>
            <pc:sldMk cId="3212020926" sldId="278"/>
            <ac:spMk id="11" creationId="{7898EF8B-0A6A-2B47-065A-7F4659185269}"/>
          </ac:spMkLst>
        </pc:spChg>
        <pc:spChg chg="mod topLvl">
          <ac:chgData name="Veera Santhosh Kumar Narapareddy" userId="2ce120d0-a514-427e-8be7-eb7cb8c20922" providerId="ADAL" clId="{C95AE22D-D148-4860-8827-5EECB66EF258}" dt="2023-11-23T04:43:32.799" v="7094" actId="113"/>
          <ac:spMkLst>
            <pc:docMk/>
            <pc:sldMk cId="3212020926" sldId="278"/>
            <ac:spMk id="12" creationId="{9BF386D7-BAEA-81C5-AF42-1125E2FDD2F7}"/>
          </ac:spMkLst>
        </pc:spChg>
        <pc:grpChg chg="add del mod">
          <ac:chgData name="Veera Santhosh Kumar Narapareddy" userId="2ce120d0-a514-427e-8be7-eb7cb8c20922" providerId="ADAL" clId="{C95AE22D-D148-4860-8827-5EECB66EF258}" dt="2023-11-22T09:39:51.563" v="5667" actId="478"/>
          <ac:grpSpMkLst>
            <pc:docMk/>
            <pc:sldMk cId="3212020926" sldId="278"/>
            <ac:grpSpMk id="3" creationId="{F20CF049-0A87-FD39-7A71-B551EAB92ABE}"/>
          </ac:grpSpMkLst>
        </pc:grpChg>
        <pc:grpChg chg="add del mod">
          <ac:chgData name="Veera Santhosh Kumar Narapareddy" userId="2ce120d0-a514-427e-8be7-eb7cb8c20922" providerId="ADAL" clId="{C95AE22D-D148-4860-8827-5EECB66EF258}" dt="2023-11-23T04:42:58.997" v="7089" actId="478"/>
          <ac:grpSpMkLst>
            <pc:docMk/>
            <pc:sldMk cId="3212020926" sldId="278"/>
            <ac:grpSpMk id="6" creationId="{3C0D8D78-636D-A484-EFA0-3437E00B8211}"/>
          </ac:grpSpMkLst>
        </pc:grpChg>
        <pc:grpChg chg="add del mod">
          <ac:chgData name="Veera Santhosh Kumar Narapareddy" userId="2ce120d0-a514-427e-8be7-eb7cb8c20922" providerId="ADAL" clId="{C95AE22D-D148-4860-8827-5EECB66EF258}" dt="2023-11-23T04:39:09.425" v="7015" actId="478"/>
          <ac:grpSpMkLst>
            <pc:docMk/>
            <pc:sldMk cId="3212020926" sldId="278"/>
            <ac:grpSpMk id="8" creationId="{BBE66270-AF26-96E0-319B-AF6ECFBDE8DE}"/>
          </ac:grpSpMkLst>
        </pc:grpChg>
        <pc:picChg chg="add mod">
          <ac:chgData name="Veera Santhosh Kumar Narapareddy" userId="2ce120d0-a514-427e-8be7-eb7cb8c20922" providerId="ADAL" clId="{C95AE22D-D148-4860-8827-5EECB66EF258}" dt="2023-11-24T01:58:11.451" v="13316" actId="1035"/>
          <ac:picMkLst>
            <pc:docMk/>
            <pc:sldMk cId="3212020926" sldId="278"/>
            <ac:picMk id="4" creationId="{C696A6F5-707E-0241-E00D-3A2E8352AD6D}"/>
          </ac:picMkLst>
        </pc:picChg>
        <pc:picChg chg="del mod">
          <ac:chgData name="Veera Santhosh Kumar Narapareddy" userId="2ce120d0-a514-427e-8be7-eb7cb8c20922" providerId="ADAL" clId="{C95AE22D-D148-4860-8827-5EECB66EF258}" dt="2023-11-23T04:39:07.434" v="7014" actId="478"/>
          <ac:picMkLst>
            <pc:docMk/>
            <pc:sldMk cId="3212020926" sldId="278"/>
            <ac:picMk id="7" creationId="{EB733FD9-DE03-52A4-47A4-CF1649A637EA}"/>
          </ac:picMkLst>
        </pc:picChg>
        <pc:picChg chg="del">
          <ac:chgData name="Veera Santhosh Kumar Narapareddy" userId="2ce120d0-a514-427e-8be7-eb7cb8c20922" providerId="ADAL" clId="{C95AE22D-D148-4860-8827-5EECB66EF258}" dt="2023-11-22T09:16:49.737" v="5121" actId="478"/>
          <ac:picMkLst>
            <pc:docMk/>
            <pc:sldMk cId="3212020926" sldId="278"/>
            <ac:picMk id="11" creationId="{8862BF24-05B9-E24E-0E38-1681F9D2BDFB}"/>
          </ac:picMkLst>
        </pc:picChg>
        <pc:picChg chg="del">
          <ac:chgData name="Veera Santhosh Kumar Narapareddy" userId="2ce120d0-a514-427e-8be7-eb7cb8c20922" providerId="ADAL" clId="{C95AE22D-D148-4860-8827-5EECB66EF258}" dt="2023-11-22T09:16:50.369" v="5122" actId="478"/>
          <ac:picMkLst>
            <pc:docMk/>
            <pc:sldMk cId="3212020926" sldId="278"/>
            <ac:picMk id="13" creationId="{16BC1CA8-889C-12C6-625C-840C4AD9718C}"/>
          </ac:picMkLst>
        </pc:picChg>
      </pc:sldChg>
      <pc:sldChg chg="addSp delSp add del mod">
        <pc:chgData name="Veera Santhosh Kumar Narapareddy" userId="2ce120d0-a514-427e-8be7-eb7cb8c20922" providerId="ADAL" clId="{C95AE22D-D148-4860-8827-5EECB66EF258}" dt="2023-11-22T07:19:39.027" v="4080" actId="47"/>
        <pc:sldMkLst>
          <pc:docMk/>
          <pc:sldMk cId="886394194" sldId="279"/>
        </pc:sldMkLst>
        <pc:picChg chg="add del">
          <ac:chgData name="Veera Santhosh Kumar Narapareddy" userId="2ce120d0-a514-427e-8be7-eb7cb8c20922" providerId="ADAL" clId="{C95AE22D-D148-4860-8827-5EECB66EF258}" dt="2023-11-22T07:10:36.196" v="4076" actId="478"/>
          <ac:picMkLst>
            <pc:docMk/>
            <pc:sldMk cId="886394194" sldId="279"/>
            <ac:picMk id="4" creationId="{C96612E3-2C1F-F042-1267-10F3416A8A87}"/>
          </ac:picMkLst>
        </pc:picChg>
        <pc:picChg chg="add del">
          <ac:chgData name="Veera Santhosh Kumar Narapareddy" userId="2ce120d0-a514-427e-8be7-eb7cb8c20922" providerId="ADAL" clId="{C95AE22D-D148-4860-8827-5EECB66EF258}" dt="2023-11-22T07:11:43.627" v="4078" actId="478"/>
          <ac:picMkLst>
            <pc:docMk/>
            <pc:sldMk cId="886394194" sldId="279"/>
            <ac:picMk id="6" creationId="{47C51095-C6BF-BA1B-A608-8044A71C00EE}"/>
          </ac:picMkLst>
        </pc:picChg>
        <pc:picChg chg="add">
          <ac:chgData name="Veera Santhosh Kumar Narapareddy" userId="2ce120d0-a514-427e-8be7-eb7cb8c20922" providerId="ADAL" clId="{C95AE22D-D148-4860-8827-5EECB66EF258}" dt="2023-11-22T07:11:44.462" v="4079" actId="22"/>
          <ac:picMkLst>
            <pc:docMk/>
            <pc:sldMk cId="886394194" sldId="279"/>
            <ac:picMk id="8" creationId="{CC41B3AF-C5C3-EF1D-BBD7-2C4FE2E4840C}"/>
          </ac:picMkLst>
        </pc:picChg>
        <pc:picChg chg="del">
          <ac:chgData name="Veera Santhosh Kumar Narapareddy" userId="2ce120d0-a514-427e-8be7-eb7cb8c20922" providerId="ADAL" clId="{C95AE22D-D148-4860-8827-5EECB66EF258}" dt="2023-11-22T07:10:22.107" v="4074" actId="478"/>
          <ac:picMkLst>
            <pc:docMk/>
            <pc:sldMk cId="886394194" sldId="279"/>
            <ac:picMk id="9" creationId="{2EB4EBF2-4653-AE6B-1E8C-C9E4914846EC}"/>
          </ac:picMkLst>
        </pc:picChg>
      </pc:sldChg>
      <pc:sldChg chg="add del">
        <pc:chgData name="Veera Santhosh Kumar Narapareddy" userId="2ce120d0-a514-427e-8be7-eb7cb8c20922" providerId="ADAL" clId="{C95AE22D-D148-4860-8827-5EECB66EF258}" dt="2023-11-22T09:22:42.080" v="5291" actId="2696"/>
        <pc:sldMkLst>
          <pc:docMk/>
          <pc:sldMk cId="1235370765" sldId="279"/>
        </pc:sldMkLst>
      </pc:sldChg>
      <pc:sldChg chg="addSp delSp modSp add del mod">
        <pc:chgData name="Veera Santhosh Kumar Narapareddy" userId="2ce120d0-a514-427e-8be7-eb7cb8c20922" providerId="ADAL" clId="{C95AE22D-D148-4860-8827-5EECB66EF258}" dt="2023-11-23T04:45:23.135" v="7107" actId="2696"/>
        <pc:sldMkLst>
          <pc:docMk/>
          <pc:sldMk cId="2130256930" sldId="279"/>
        </pc:sldMkLst>
        <pc:spChg chg="mod">
          <ac:chgData name="Veera Santhosh Kumar Narapareddy" userId="2ce120d0-a514-427e-8be7-eb7cb8c20922" providerId="ADAL" clId="{C95AE22D-D148-4860-8827-5EECB66EF258}" dt="2023-11-23T04:43:57.124" v="7096" actId="6549"/>
          <ac:spMkLst>
            <pc:docMk/>
            <pc:sldMk cId="2130256930" sldId="279"/>
            <ac:spMk id="5" creationId="{DE7FC044-8FFD-04BD-8C2A-43FECDD180EB}"/>
          </ac:spMkLst>
        </pc:spChg>
        <pc:spChg chg="mod">
          <ac:chgData name="Veera Santhosh Kumar Narapareddy" userId="2ce120d0-a514-427e-8be7-eb7cb8c20922" providerId="ADAL" clId="{C95AE22D-D148-4860-8827-5EECB66EF258}" dt="2023-11-22T09:38:16.724" v="5648" actId="108"/>
          <ac:spMkLst>
            <pc:docMk/>
            <pc:sldMk cId="2130256930" sldId="279"/>
            <ac:spMk id="6" creationId="{2DEA5565-E7E5-F314-00B7-1A9B5464EFA5}"/>
          </ac:spMkLst>
        </pc:spChg>
        <pc:spChg chg="mod">
          <ac:chgData name="Veera Santhosh Kumar Narapareddy" userId="2ce120d0-a514-427e-8be7-eb7cb8c20922" providerId="ADAL" clId="{C95AE22D-D148-4860-8827-5EECB66EF258}" dt="2023-11-22T09:38:44.199" v="5650"/>
          <ac:spMkLst>
            <pc:docMk/>
            <pc:sldMk cId="2130256930" sldId="279"/>
            <ac:spMk id="11" creationId="{C25F1277-1262-EF10-6EBA-C8E3D719A952}"/>
          </ac:spMkLst>
        </pc:spChg>
        <pc:spChg chg="mod">
          <ac:chgData name="Veera Santhosh Kumar Narapareddy" userId="2ce120d0-a514-427e-8be7-eb7cb8c20922" providerId="ADAL" clId="{C95AE22D-D148-4860-8827-5EECB66EF258}" dt="2023-11-22T09:38:44.199" v="5650"/>
          <ac:spMkLst>
            <pc:docMk/>
            <pc:sldMk cId="2130256930" sldId="279"/>
            <ac:spMk id="12" creationId="{C4AB30A0-28B9-8B27-3280-2A2DE4518527}"/>
          </ac:spMkLst>
        </pc:spChg>
        <pc:grpChg chg="mod">
          <ac:chgData name="Veera Santhosh Kumar Narapareddy" userId="2ce120d0-a514-427e-8be7-eb7cb8c20922" providerId="ADAL" clId="{C95AE22D-D148-4860-8827-5EECB66EF258}" dt="2023-11-22T09:38:23.104" v="5649" actId="14100"/>
          <ac:grpSpMkLst>
            <pc:docMk/>
            <pc:sldMk cId="2130256930" sldId="279"/>
            <ac:grpSpMk id="3" creationId="{F20CF049-0A87-FD39-7A71-B551EAB92ABE}"/>
          </ac:grpSpMkLst>
        </pc:grpChg>
        <pc:grpChg chg="add del mod">
          <ac:chgData name="Veera Santhosh Kumar Narapareddy" userId="2ce120d0-a514-427e-8be7-eb7cb8c20922" providerId="ADAL" clId="{C95AE22D-D148-4860-8827-5EECB66EF258}" dt="2023-11-22T09:38:58.613" v="5653"/>
          <ac:grpSpMkLst>
            <pc:docMk/>
            <pc:sldMk cId="2130256930" sldId="279"/>
            <ac:grpSpMk id="10" creationId="{0070523F-3381-C472-D394-86F52DCF093D}"/>
          </ac:grpSpMkLst>
        </pc:grpChg>
        <pc:picChg chg="del">
          <ac:chgData name="Veera Santhosh Kumar Narapareddy" userId="2ce120d0-a514-427e-8be7-eb7cb8c20922" providerId="ADAL" clId="{C95AE22D-D148-4860-8827-5EECB66EF258}" dt="2023-11-22T09:25:57.216" v="5307" actId="478"/>
          <ac:picMkLst>
            <pc:docMk/>
            <pc:sldMk cId="2130256930" sldId="279"/>
            <ac:picMk id="7" creationId="{EB733FD9-DE03-52A4-47A4-CF1649A637EA}"/>
          </ac:picMkLst>
        </pc:picChg>
        <pc:picChg chg="add del mod">
          <ac:chgData name="Veera Santhosh Kumar Narapareddy" userId="2ce120d0-a514-427e-8be7-eb7cb8c20922" providerId="ADAL" clId="{C95AE22D-D148-4860-8827-5EECB66EF258}" dt="2023-11-23T04:43:54.002" v="7095" actId="478"/>
          <ac:picMkLst>
            <pc:docMk/>
            <pc:sldMk cId="2130256930" sldId="279"/>
            <ac:picMk id="9" creationId="{904677F2-7A48-F05B-D7B4-0A74BAC34EC9}"/>
          </ac:picMkLst>
        </pc:picChg>
      </pc:sldChg>
      <pc:sldChg chg="new del">
        <pc:chgData name="Veera Santhosh Kumar Narapareddy" userId="2ce120d0-a514-427e-8be7-eb7cb8c20922" providerId="ADAL" clId="{C95AE22D-D148-4860-8827-5EECB66EF258}" dt="2023-11-22T03:22:40.566" v="3212" actId="47"/>
        <pc:sldMkLst>
          <pc:docMk/>
          <pc:sldMk cId="2768379570" sldId="279"/>
        </pc:sldMkLst>
      </pc:sldChg>
      <pc:sldChg chg="add del">
        <pc:chgData name="Veera Santhosh Kumar Narapareddy" userId="2ce120d0-a514-427e-8be7-eb7cb8c20922" providerId="ADAL" clId="{C95AE22D-D148-4860-8827-5EECB66EF258}" dt="2023-11-22T09:22:46.512" v="5292" actId="2696"/>
        <pc:sldMkLst>
          <pc:docMk/>
          <pc:sldMk cId="751772084" sldId="280"/>
        </pc:sldMkLst>
      </pc:sldChg>
      <pc:sldChg chg="addSp delSp modSp add del mod">
        <pc:chgData name="Veera Santhosh Kumar Narapareddy" userId="2ce120d0-a514-427e-8be7-eb7cb8c20922" providerId="ADAL" clId="{C95AE22D-D148-4860-8827-5EECB66EF258}" dt="2023-11-23T04:47:31.779" v="7129" actId="2696"/>
        <pc:sldMkLst>
          <pc:docMk/>
          <pc:sldMk cId="3826561697" sldId="280"/>
        </pc:sldMkLst>
        <pc:spChg chg="mod topLvl">
          <ac:chgData name="Veera Santhosh Kumar Narapareddy" userId="2ce120d0-a514-427e-8be7-eb7cb8c20922" providerId="ADAL" clId="{C95AE22D-D148-4860-8827-5EECB66EF258}" dt="2023-11-22T09:42:49.382" v="5727" actId="1076"/>
          <ac:spMkLst>
            <pc:docMk/>
            <pc:sldMk cId="3826561697" sldId="280"/>
            <ac:spMk id="4" creationId="{4502D33C-F143-116E-1E5D-5AEA3C4FB8F2}"/>
          </ac:spMkLst>
        </pc:spChg>
        <pc:spChg chg="del mod topLvl">
          <ac:chgData name="Veera Santhosh Kumar Narapareddy" userId="2ce120d0-a514-427e-8be7-eb7cb8c20922" providerId="ADAL" clId="{C95AE22D-D148-4860-8827-5EECB66EF258}" dt="2023-11-22T09:42:03.574" v="5712" actId="478"/>
          <ac:spMkLst>
            <pc:docMk/>
            <pc:sldMk cId="3826561697" sldId="280"/>
            <ac:spMk id="6" creationId="{2DEA5565-E7E5-F314-00B7-1A9B5464EFA5}"/>
          </ac:spMkLst>
        </pc:spChg>
        <pc:spChg chg="add del mod">
          <ac:chgData name="Veera Santhosh Kumar Narapareddy" userId="2ce120d0-a514-427e-8be7-eb7cb8c20922" providerId="ADAL" clId="{C95AE22D-D148-4860-8827-5EECB66EF258}" dt="2023-11-22T09:41:10.229" v="5698"/>
          <ac:spMkLst>
            <pc:docMk/>
            <pc:sldMk cId="3826561697" sldId="280"/>
            <ac:spMk id="10" creationId="{7071DEB4-1CBA-B32E-C099-F0A4312BD400}"/>
          </ac:spMkLst>
        </pc:spChg>
        <pc:spChg chg="add mod">
          <ac:chgData name="Veera Santhosh Kumar Narapareddy" userId="2ce120d0-a514-427e-8be7-eb7cb8c20922" providerId="ADAL" clId="{C95AE22D-D148-4860-8827-5EECB66EF258}" dt="2023-11-22T09:42:54.548" v="5728" actId="1076"/>
          <ac:spMkLst>
            <pc:docMk/>
            <pc:sldMk cId="3826561697" sldId="280"/>
            <ac:spMk id="11" creationId="{E31F00E8-5F19-CB83-8C44-8EDFBB653B16}"/>
          </ac:spMkLst>
        </pc:spChg>
        <pc:grpChg chg="add del">
          <ac:chgData name="Veera Santhosh Kumar Narapareddy" userId="2ce120d0-a514-427e-8be7-eb7cb8c20922" providerId="ADAL" clId="{C95AE22D-D148-4860-8827-5EECB66EF258}" dt="2023-11-22T09:42:03.574" v="5712" actId="478"/>
          <ac:grpSpMkLst>
            <pc:docMk/>
            <pc:sldMk cId="3826561697" sldId="280"/>
            <ac:grpSpMk id="3" creationId="{F20CF049-0A87-FD39-7A71-B551EAB92ABE}"/>
          </ac:grpSpMkLst>
        </pc:grpChg>
        <pc:picChg chg="add mod">
          <ac:chgData name="Veera Santhosh Kumar Narapareddy" userId="2ce120d0-a514-427e-8be7-eb7cb8c20922" providerId="ADAL" clId="{C95AE22D-D148-4860-8827-5EECB66EF258}" dt="2023-11-22T09:42:38.566" v="5724" actId="108"/>
          <ac:picMkLst>
            <pc:docMk/>
            <pc:sldMk cId="3826561697" sldId="280"/>
            <ac:picMk id="8" creationId="{194EDDED-BF1B-BD3C-765D-A5AEF604E532}"/>
          </ac:picMkLst>
        </pc:picChg>
        <pc:picChg chg="del">
          <ac:chgData name="Veera Santhosh Kumar Narapareddy" userId="2ce120d0-a514-427e-8be7-eb7cb8c20922" providerId="ADAL" clId="{C95AE22D-D148-4860-8827-5EECB66EF258}" dt="2023-11-22T09:29:37.248" v="5342" actId="478"/>
          <ac:picMkLst>
            <pc:docMk/>
            <pc:sldMk cId="3826561697" sldId="280"/>
            <ac:picMk id="9" creationId="{904677F2-7A48-F05B-D7B4-0A74BAC34EC9}"/>
          </ac:picMkLst>
        </pc:picChg>
      </pc:sldChg>
      <pc:sldChg chg="addSp delSp modSp add mod ord modNotesTx">
        <pc:chgData name="Veera Santhosh Kumar Narapareddy" userId="2ce120d0-a514-427e-8be7-eb7cb8c20922" providerId="ADAL" clId="{C95AE22D-D148-4860-8827-5EECB66EF258}" dt="2023-11-24T04:04:36.760" v="14854" actId="1036"/>
        <pc:sldMkLst>
          <pc:docMk/>
          <pc:sldMk cId="1057926484" sldId="281"/>
        </pc:sldMkLst>
        <pc:spChg chg="mod">
          <ac:chgData name="Veera Santhosh Kumar Narapareddy" userId="2ce120d0-a514-427e-8be7-eb7cb8c20922" providerId="ADAL" clId="{C95AE22D-D148-4860-8827-5EECB66EF258}" dt="2023-11-24T03:13:35.059" v="14706" actId="108"/>
          <ac:spMkLst>
            <pc:docMk/>
            <pc:sldMk cId="1057926484" sldId="281"/>
            <ac:spMk id="2" creationId="{21DDF407-756E-F28A-DFB1-3CF7E5ED4178}"/>
          </ac:spMkLst>
        </pc:spChg>
        <pc:spChg chg="mod">
          <ac:chgData name="Veera Santhosh Kumar Narapareddy" userId="2ce120d0-a514-427e-8be7-eb7cb8c20922" providerId="ADAL" clId="{C95AE22D-D148-4860-8827-5EECB66EF258}" dt="2023-11-22T09:32:54.757" v="5375"/>
          <ac:spMkLst>
            <pc:docMk/>
            <pc:sldMk cId="1057926484" sldId="281"/>
            <ac:spMk id="4" creationId="{E96A7E04-59D3-428F-F54F-32A072EA4B29}"/>
          </ac:spMkLst>
        </pc:spChg>
        <pc:spChg chg="mod">
          <ac:chgData name="Veera Santhosh Kumar Narapareddy" userId="2ce120d0-a514-427e-8be7-eb7cb8c20922" providerId="ADAL" clId="{C95AE22D-D148-4860-8827-5EECB66EF258}" dt="2023-11-24T02:27:11.320" v="14079" actId="20577"/>
          <ac:spMkLst>
            <pc:docMk/>
            <pc:sldMk cId="1057926484" sldId="281"/>
            <ac:spMk id="5" creationId="{DE7FC044-8FFD-04BD-8C2A-43FECDD180EB}"/>
          </ac:spMkLst>
        </pc:spChg>
        <pc:spChg chg="mod">
          <ac:chgData name="Veera Santhosh Kumar Narapareddy" userId="2ce120d0-a514-427e-8be7-eb7cb8c20922" providerId="ADAL" clId="{C95AE22D-D148-4860-8827-5EECB66EF258}" dt="2023-11-24T02:25:56.297" v="14022" actId="20577"/>
          <ac:spMkLst>
            <pc:docMk/>
            <pc:sldMk cId="1057926484" sldId="281"/>
            <ac:spMk id="6" creationId="{87751577-4DE9-6CD4-B448-8B67E14AB89C}"/>
          </ac:spMkLst>
        </pc:spChg>
        <pc:spChg chg="add del mod">
          <ac:chgData name="Veera Santhosh Kumar Narapareddy" userId="2ce120d0-a514-427e-8be7-eb7cb8c20922" providerId="ADAL" clId="{C95AE22D-D148-4860-8827-5EECB66EF258}" dt="2023-11-22T09:43:39.338" v="5745" actId="478"/>
          <ac:spMkLst>
            <pc:docMk/>
            <pc:sldMk cId="1057926484" sldId="281"/>
            <ac:spMk id="9" creationId="{DDA90869-2322-B15D-B412-35F0064925E9}"/>
          </ac:spMkLst>
        </pc:spChg>
        <pc:spChg chg="mod">
          <ac:chgData name="Veera Santhosh Kumar Narapareddy" userId="2ce120d0-a514-427e-8be7-eb7cb8c20922" providerId="ADAL" clId="{C95AE22D-D148-4860-8827-5EECB66EF258}" dt="2023-11-24T02:24:55.649" v="13923"/>
          <ac:spMkLst>
            <pc:docMk/>
            <pc:sldMk cId="1057926484" sldId="281"/>
            <ac:spMk id="11" creationId="{62645BF6-47D4-4399-173E-C44D046B7DC5}"/>
          </ac:spMkLst>
        </pc:spChg>
        <pc:spChg chg="mod">
          <ac:chgData name="Veera Santhosh Kumar Narapareddy" userId="2ce120d0-a514-427e-8be7-eb7cb8c20922" providerId="ADAL" clId="{C95AE22D-D148-4860-8827-5EECB66EF258}" dt="2023-11-24T02:26:52.126" v="14030" actId="1076"/>
          <ac:spMkLst>
            <pc:docMk/>
            <pc:sldMk cId="1057926484" sldId="281"/>
            <ac:spMk id="13" creationId="{B4D54160-2D09-EF64-CC5B-5DB98AE954E3}"/>
          </ac:spMkLst>
        </pc:spChg>
        <pc:grpChg chg="add mod">
          <ac:chgData name="Veera Santhosh Kumar Narapareddy" userId="2ce120d0-a514-427e-8be7-eb7cb8c20922" providerId="ADAL" clId="{C95AE22D-D148-4860-8827-5EECB66EF258}" dt="2023-11-24T02:24:54.434" v="13922" actId="1076"/>
          <ac:grpSpMkLst>
            <pc:docMk/>
            <pc:sldMk cId="1057926484" sldId="281"/>
            <ac:grpSpMk id="3" creationId="{1500CE43-493C-32B4-741E-1462D735FE98}"/>
          </ac:grpSpMkLst>
        </pc:grpChg>
        <pc:grpChg chg="add mod">
          <ac:chgData name="Veera Santhosh Kumar Narapareddy" userId="2ce120d0-a514-427e-8be7-eb7cb8c20922" providerId="ADAL" clId="{C95AE22D-D148-4860-8827-5EECB66EF258}" dt="2023-11-24T02:25:50.757" v="14019" actId="1076"/>
          <ac:grpSpMkLst>
            <pc:docMk/>
            <pc:sldMk cId="1057926484" sldId="281"/>
            <ac:grpSpMk id="10" creationId="{446AF1C2-C963-0092-ECF5-DEC56148D5FC}"/>
          </ac:grpSpMkLst>
        </pc:grpChg>
        <pc:picChg chg="del">
          <ac:chgData name="Veera Santhosh Kumar Narapareddy" userId="2ce120d0-a514-427e-8be7-eb7cb8c20922" providerId="ADAL" clId="{C95AE22D-D148-4860-8827-5EECB66EF258}" dt="2023-11-23T04:48:28.819" v="7152" actId="478"/>
          <ac:picMkLst>
            <pc:docMk/>
            <pc:sldMk cId="1057926484" sldId="281"/>
            <ac:picMk id="7" creationId="{EB733FD9-DE03-52A4-47A4-CF1649A637EA}"/>
          </ac:picMkLst>
        </pc:picChg>
        <pc:picChg chg="mod">
          <ac:chgData name="Veera Santhosh Kumar Narapareddy" userId="2ce120d0-a514-427e-8be7-eb7cb8c20922" providerId="ADAL" clId="{C95AE22D-D148-4860-8827-5EECB66EF258}" dt="2023-11-24T04:04:36.760" v="14854" actId="1036"/>
          <ac:picMkLst>
            <pc:docMk/>
            <pc:sldMk cId="1057926484" sldId="281"/>
            <ac:picMk id="8" creationId="{7A66A30E-C949-7E55-5B28-3E731227104B}"/>
          </ac:picMkLst>
        </pc:picChg>
        <pc:picChg chg="add mod">
          <ac:chgData name="Veera Santhosh Kumar Narapareddy" userId="2ce120d0-a514-427e-8be7-eb7cb8c20922" providerId="ADAL" clId="{C95AE22D-D148-4860-8827-5EECB66EF258}" dt="2023-11-23T04:51:05.042" v="7187" actId="108"/>
          <ac:picMkLst>
            <pc:docMk/>
            <pc:sldMk cId="1057926484" sldId="281"/>
            <ac:picMk id="9" creationId="{FFB5B5CE-B424-4A9B-F15D-A6CCD3664839}"/>
          </ac:picMkLst>
        </pc:picChg>
        <pc:picChg chg="del">
          <ac:chgData name="Veera Santhosh Kumar Narapareddy" userId="2ce120d0-a514-427e-8be7-eb7cb8c20922" providerId="ADAL" clId="{C95AE22D-D148-4860-8827-5EECB66EF258}" dt="2023-11-23T04:48:31.747" v="7153" actId="478"/>
          <ac:picMkLst>
            <pc:docMk/>
            <pc:sldMk cId="1057926484" sldId="281"/>
            <ac:picMk id="11" creationId="{8862BF24-05B9-E24E-0E38-1681F9D2BDFB}"/>
          </ac:picMkLst>
        </pc:picChg>
        <pc:picChg chg="add mod">
          <ac:chgData name="Veera Santhosh Kumar Narapareddy" userId="2ce120d0-a514-427e-8be7-eb7cb8c20922" providerId="ADAL" clId="{C95AE22D-D148-4860-8827-5EECB66EF258}" dt="2023-11-23T04:51:06.688" v="7188" actId="108"/>
          <ac:picMkLst>
            <pc:docMk/>
            <pc:sldMk cId="1057926484" sldId="281"/>
            <ac:picMk id="12" creationId="{A7B272C3-4F5D-4B97-5361-2888BF853B35}"/>
          </ac:picMkLst>
        </pc:picChg>
        <pc:picChg chg="del">
          <ac:chgData name="Veera Santhosh Kumar Narapareddy" userId="2ce120d0-a514-427e-8be7-eb7cb8c20922" providerId="ADAL" clId="{C95AE22D-D148-4860-8827-5EECB66EF258}" dt="2023-11-23T04:48:32.427" v="7154" actId="478"/>
          <ac:picMkLst>
            <pc:docMk/>
            <pc:sldMk cId="1057926484" sldId="281"/>
            <ac:picMk id="13" creationId="{16BC1CA8-889C-12C6-625C-840C4AD9718C}"/>
          </ac:picMkLst>
        </pc:picChg>
        <pc:picChg chg="add mod">
          <ac:chgData name="Veera Santhosh Kumar Narapareddy" userId="2ce120d0-a514-427e-8be7-eb7cb8c20922" providerId="ADAL" clId="{C95AE22D-D148-4860-8827-5EECB66EF258}" dt="2023-11-23T04:51:08.441" v="7189" actId="108"/>
          <ac:picMkLst>
            <pc:docMk/>
            <pc:sldMk cId="1057926484" sldId="281"/>
            <ac:picMk id="15" creationId="{C363044C-599A-82A4-5E93-B622C49F49C2}"/>
          </ac:picMkLst>
        </pc:picChg>
      </pc:sldChg>
      <pc:sldChg chg="add del">
        <pc:chgData name="Veera Santhosh Kumar Narapareddy" userId="2ce120d0-a514-427e-8be7-eb7cb8c20922" providerId="ADAL" clId="{C95AE22D-D148-4860-8827-5EECB66EF258}" dt="2023-11-22T09:22:50.154" v="5293" actId="2696"/>
        <pc:sldMkLst>
          <pc:docMk/>
          <pc:sldMk cId="2699886220" sldId="281"/>
        </pc:sldMkLst>
      </pc:sldChg>
      <pc:sldChg chg="addSp delSp modSp mod modNotesTx">
        <pc:chgData name="Veera Santhosh Kumar Narapareddy" userId="2ce120d0-a514-427e-8be7-eb7cb8c20922" providerId="ADAL" clId="{C95AE22D-D148-4860-8827-5EECB66EF258}" dt="2023-11-24T03:59:23.900" v="14852" actId="1076"/>
        <pc:sldMkLst>
          <pc:docMk/>
          <pc:sldMk cId="179639215" sldId="282"/>
        </pc:sldMkLst>
        <pc:spChg chg="mod">
          <ac:chgData name="Veera Santhosh Kumar Narapareddy" userId="2ce120d0-a514-427e-8be7-eb7cb8c20922" providerId="ADAL" clId="{C95AE22D-D148-4860-8827-5EECB66EF258}" dt="2023-11-23T19:14:46.616" v="7555" actId="1076"/>
          <ac:spMkLst>
            <pc:docMk/>
            <pc:sldMk cId="179639215" sldId="282"/>
            <ac:spMk id="2" creationId="{549FD116-C7F6-766D-A592-76E937812A91}"/>
          </ac:spMkLst>
        </pc:spChg>
        <pc:spChg chg="mod">
          <ac:chgData name="Veera Santhosh Kumar Narapareddy" userId="2ce120d0-a514-427e-8be7-eb7cb8c20922" providerId="ADAL" clId="{C95AE22D-D148-4860-8827-5EECB66EF258}" dt="2023-11-23T19:14:15.065" v="7550" actId="1076"/>
          <ac:spMkLst>
            <pc:docMk/>
            <pc:sldMk cId="179639215" sldId="282"/>
            <ac:spMk id="3" creationId="{936ADFE5-3F0B-CF9A-1AC0-DB91C2779C8C}"/>
          </ac:spMkLst>
        </pc:spChg>
        <pc:spChg chg="mod">
          <ac:chgData name="Veera Santhosh Kumar Narapareddy" userId="2ce120d0-a514-427e-8be7-eb7cb8c20922" providerId="ADAL" clId="{C95AE22D-D148-4860-8827-5EECB66EF258}" dt="2023-11-23T19:14:38.965" v="7554" actId="1076"/>
          <ac:spMkLst>
            <pc:docMk/>
            <pc:sldMk cId="179639215" sldId="282"/>
            <ac:spMk id="5" creationId="{7C8CCD0F-5415-A0FB-00DF-16FECB2AFCBA}"/>
          </ac:spMkLst>
        </pc:spChg>
        <pc:spChg chg="mod">
          <ac:chgData name="Veera Santhosh Kumar Narapareddy" userId="2ce120d0-a514-427e-8be7-eb7cb8c20922" providerId="ADAL" clId="{C95AE22D-D148-4860-8827-5EECB66EF258}" dt="2023-11-23T19:14:33.667" v="7553" actId="14100"/>
          <ac:spMkLst>
            <pc:docMk/>
            <pc:sldMk cId="179639215" sldId="282"/>
            <ac:spMk id="9" creationId="{0FF563E6-F5B0-C8E8-3633-944F5D7901B2}"/>
          </ac:spMkLst>
        </pc:spChg>
        <pc:spChg chg="mod">
          <ac:chgData name="Veera Santhosh Kumar Narapareddy" userId="2ce120d0-a514-427e-8be7-eb7cb8c20922" providerId="ADAL" clId="{C95AE22D-D148-4860-8827-5EECB66EF258}" dt="2023-11-23T19:13:54.621" v="7546" actId="1076"/>
          <ac:spMkLst>
            <pc:docMk/>
            <pc:sldMk cId="179639215" sldId="282"/>
            <ac:spMk id="14" creationId="{293EBCE3-921A-3A8E-76AC-1E4C45D3C0DE}"/>
          </ac:spMkLst>
        </pc:spChg>
        <pc:spChg chg="mod">
          <ac:chgData name="Veera Santhosh Kumar Narapareddy" userId="2ce120d0-a514-427e-8be7-eb7cb8c20922" providerId="ADAL" clId="{C95AE22D-D148-4860-8827-5EECB66EF258}" dt="2023-11-23T23:26:33.183" v="9377" actId="1076"/>
          <ac:spMkLst>
            <pc:docMk/>
            <pc:sldMk cId="179639215" sldId="282"/>
            <ac:spMk id="16" creationId="{F924EFEC-DC12-374C-A862-2AA57B5131F2}"/>
          </ac:spMkLst>
        </pc:spChg>
        <pc:spChg chg="mod">
          <ac:chgData name="Veera Santhosh Kumar Narapareddy" userId="2ce120d0-a514-427e-8be7-eb7cb8c20922" providerId="ADAL" clId="{C95AE22D-D148-4860-8827-5EECB66EF258}" dt="2023-11-24T03:59:21.347" v="14851" actId="1076"/>
          <ac:spMkLst>
            <pc:docMk/>
            <pc:sldMk cId="179639215" sldId="282"/>
            <ac:spMk id="17" creationId="{E5100DEB-1575-46B8-751C-A64BF7675638}"/>
          </ac:spMkLst>
        </pc:spChg>
        <pc:spChg chg="mod">
          <ac:chgData name="Veera Santhosh Kumar Narapareddy" userId="2ce120d0-a514-427e-8be7-eb7cb8c20922" providerId="ADAL" clId="{C95AE22D-D148-4860-8827-5EECB66EF258}" dt="2023-11-23T21:33:01.441" v="8117" actId="1076"/>
          <ac:spMkLst>
            <pc:docMk/>
            <pc:sldMk cId="179639215" sldId="282"/>
            <ac:spMk id="27" creationId="{E07D18FE-325B-9559-93EC-3BF3912A6BB0}"/>
          </ac:spMkLst>
        </pc:spChg>
        <pc:grpChg chg="mod">
          <ac:chgData name="Veera Santhosh Kumar Narapareddy" userId="2ce120d0-a514-427e-8be7-eb7cb8c20922" providerId="ADAL" clId="{C95AE22D-D148-4860-8827-5EECB66EF258}" dt="2023-11-23T19:14:56.552" v="7558" actId="1076"/>
          <ac:grpSpMkLst>
            <pc:docMk/>
            <pc:sldMk cId="179639215" sldId="282"/>
            <ac:grpSpMk id="31" creationId="{E3F93802-1E44-EC66-692C-30A2E5AF8918}"/>
          </ac:grpSpMkLst>
        </pc:grpChg>
        <pc:picChg chg="add mod">
          <ac:chgData name="Veera Santhosh Kumar Narapareddy" userId="2ce120d0-a514-427e-8be7-eb7cb8c20922" providerId="ADAL" clId="{C95AE22D-D148-4860-8827-5EECB66EF258}" dt="2023-11-24T03:59:07.298" v="14846" actId="1076"/>
          <ac:picMkLst>
            <pc:docMk/>
            <pc:sldMk cId="179639215" sldId="282"/>
            <ac:picMk id="10" creationId="{5716D887-F1F1-DE10-3CF1-83B1F537129A}"/>
          </ac:picMkLst>
        </pc:picChg>
        <pc:picChg chg="add mod">
          <ac:chgData name="Veera Santhosh Kumar Narapareddy" userId="2ce120d0-a514-427e-8be7-eb7cb8c20922" providerId="ADAL" clId="{C95AE22D-D148-4860-8827-5EECB66EF258}" dt="2023-11-24T03:59:14.718" v="14848" actId="1076"/>
          <ac:picMkLst>
            <pc:docMk/>
            <pc:sldMk cId="179639215" sldId="282"/>
            <ac:picMk id="11" creationId="{0FB3050F-77E3-AE3E-A7FF-EFB74FE17B88}"/>
          </ac:picMkLst>
        </pc:picChg>
        <pc:picChg chg="add mod">
          <ac:chgData name="Veera Santhosh Kumar Narapareddy" userId="2ce120d0-a514-427e-8be7-eb7cb8c20922" providerId="ADAL" clId="{C95AE22D-D148-4860-8827-5EECB66EF258}" dt="2023-11-24T03:59:23.900" v="14852" actId="1076"/>
          <ac:picMkLst>
            <pc:docMk/>
            <pc:sldMk cId="179639215" sldId="282"/>
            <ac:picMk id="12" creationId="{FFBB03E6-4726-816D-70FD-375ADF77EA20}"/>
          </ac:picMkLst>
        </pc:picChg>
        <pc:cxnChg chg="del mod">
          <ac:chgData name="Veera Santhosh Kumar Narapareddy" userId="2ce120d0-a514-427e-8be7-eb7cb8c20922" providerId="ADAL" clId="{C95AE22D-D148-4860-8827-5EECB66EF258}" dt="2023-11-23T19:14:53.474" v="7557" actId="478"/>
          <ac:cxnSpMkLst>
            <pc:docMk/>
            <pc:sldMk cId="179639215" sldId="282"/>
            <ac:cxnSpMk id="6" creationId="{686FC7A1-6CAB-FB78-83D5-DFF6F49E4368}"/>
          </ac:cxnSpMkLst>
        </pc:cxnChg>
        <pc:cxnChg chg="del mod">
          <ac:chgData name="Veera Santhosh Kumar Narapareddy" userId="2ce120d0-a514-427e-8be7-eb7cb8c20922" providerId="ADAL" clId="{C95AE22D-D148-4860-8827-5EECB66EF258}" dt="2023-11-23T19:14:51.299" v="7556" actId="478"/>
          <ac:cxnSpMkLst>
            <pc:docMk/>
            <pc:sldMk cId="179639215" sldId="282"/>
            <ac:cxnSpMk id="8" creationId="{A3384394-C3EE-0E35-49A2-81D2F064CE57}"/>
          </ac:cxnSpMkLst>
        </pc:cxnChg>
      </pc:sldChg>
      <pc:sldChg chg="addSp delSp modSp mod modNotesTx">
        <pc:chgData name="Veera Santhosh Kumar Narapareddy" userId="2ce120d0-a514-427e-8be7-eb7cb8c20922" providerId="ADAL" clId="{C95AE22D-D148-4860-8827-5EECB66EF258}" dt="2023-11-24T02:38:40.557" v="14357" actId="20577"/>
        <pc:sldMkLst>
          <pc:docMk/>
          <pc:sldMk cId="3493217361" sldId="283"/>
        </pc:sldMkLst>
        <pc:spChg chg="mod ord">
          <ac:chgData name="Veera Santhosh Kumar Narapareddy" userId="2ce120d0-a514-427e-8be7-eb7cb8c20922" providerId="ADAL" clId="{C95AE22D-D148-4860-8827-5EECB66EF258}" dt="2023-11-23T21:19:37.256" v="8107" actId="1076"/>
          <ac:spMkLst>
            <pc:docMk/>
            <pc:sldMk cId="3493217361" sldId="283"/>
            <ac:spMk id="2" creationId="{FA7AB7FE-9BDD-D12C-53D8-673DAA626563}"/>
          </ac:spMkLst>
        </pc:spChg>
        <pc:spChg chg="mod">
          <ac:chgData name="Veera Santhosh Kumar Narapareddy" userId="2ce120d0-a514-427e-8be7-eb7cb8c20922" providerId="ADAL" clId="{C95AE22D-D148-4860-8827-5EECB66EF258}" dt="2023-11-23T21:36:28.794" v="8142" actId="1076"/>
          <ac:spMkLst>
            <pc:docMk/>
            <pc:sldMk cId="3493217361" sldId="283"/>
            <ac:spMk id="4" creationId="{72A59C5A-666E-BB98-90A0-0F6AD18CFE78}"/>
          </ac:spMkLst>
        </pc:spChg>
        <pc:spChg chg="del mod">
          <ac:chgData name="Veera Santhosh Kumar Narapareddy" userId="2ce120d0-a514-427e-8be7-eb7cb8c20922" providerId="ADAL" clId="{C95AE22D-D148-4860-8827-5EECB66EF258}" dt="2023-11-23T21:18:46.808" v="8096" actId="478"/>
          <ac:spMkLst>
            <pc:docMk/>
            <pc:sldMk cId="3493217361" sldId="283"/>
            <ac:spMk id="8" creationId="{B1BD7329-7562-1831-278D-96541B0CB33C}"/>
          </ac:spMkLst>
        </pc:spChg>
        <pc:spChg chg="mod">
          <ac:chgData name="Veera Santhosh Kumar Narapareddy" userId="2ce120d0-a514-427e-8be7-eb7cb8c20922" providerId="ADAL" clId="{C95AE22D-D148-4860-8827-5EECB66EF258}" dt="2023-11-23T21:12:21.925" v="8069" actId="27803"/>
          <ac:spMkLst>
            <pc:docMk/>
            <pc:sldMk cId="3493217361" sldId="283"/>
            <ac:spMk id="11" creationId="{2C05BEF3-DF3B-E361-BF5D-D2516EC929C4}"/>
          </ac:spMkLst>
        </pc:spChg>
        <pc:spChg chg="mod">
          <ac:chgData name="Veera Santhosh Kumar Narapareddy" userId="2ce120d0-a514-427e-8be7-eb7cb8c20922" providerId="ADAL" clId="{C95AE22D-D148-4860-8827-5EECB66EF258}" dt="2023-11-23T21:12:21.925" v="8069" actId="27803"/>
          <ac:spMkLst>
            <pc:docMk/>
            <pc:sldMk cId="3493217361" sldId="283"/>
            <ac:spMk id="12" creationId="{8D193944-A9AF-86D8-E701-B95B972B6E88}"/>
          </ac:spMkLst>
        </pc:spChg>
        <pc:spChg chg="mod">
          <ac:chgData name="Veera Santhosh Kumar Narapareddy" userId="2ce120d0-a514-427e-8be7-eb7cb8c20922" providerId="ADAL" clId="{C95AE22D-D148-4860-8827-5EECB66EF258}" dt="2023-11-23T21:12:21.925" v="8069" actId="27803"/>
          <ac:spMkLst>
            <pc:docMk/>
            <pc:sldMk cId="3493217361" sldId="283"/>
            <ac:spMk id="13" creationId="{5751F788-A35F-ADA2-38E0-2596ED20D6B5}"/>
          </ac:spMkLst>
        </pc:spChg>
        <pc:spChg chg="add del mod">
          <ac:chgData name="Veera Santhosh Kumar Narapareddy" userId="2ce120d0-a514-427e-8be7-eb7cb8c20922" providerId="ADAL" clId="{C95AE22D-D148-4860-8827-5EECB66EF258}" dt="2023-11-23T21:36:24.061" v="8141" actId="478"/>
          <ac:spMkLst>
            <pc:docMk/>
            <pc:sldMk cId="3493217361" sldId="283"/>
            <ac:spMk id="14" creationId="{D30DAEC9-1C4F-2AF8-D57C-6287E3771FB1}"/>
          </ac:spMkLst>
        </pc:spChg>
        <pc:spChg chg="mod">
          <ac:chgData name="Veera Santhosh Kumar Narapareddy" userId="2ce120d0-a514-427e-8be7-eb7cb8c20922" providerId="ADAL" clId="{C95AE22D-D148-4860-8827-5EECB66EF258}" dt="2023-11-23T21:12:21.925" v="8069" actId="27803"/>
          <ac:spMkLst>
            <pc:docMk/>
            <pc:sldMk cId="3493217361" sldId="283"/>
            <ac:spMk id="15" creationId="{E9C2A1A6-7E62-DF71-1C92-16AA9FA9926A}"/>
          </ac:spMkLst>
        </pc:spChg>
        <pc:spChg chg="mod">
          <ac:chgData name="Veera Santhosh Kumar Narapareddy" userId="2ce120d0-a514-427e-8be7-eb7cb8c20922" providerId="ADAL" clId="{C95AE22D-D148-4860-8827-5EECB66EF258}" dt="2023-11-23T21:12:21.925" v="8069" actId="27803"/>
          <ac:spMkLst>
            <pc:docMk/>
            <pc:sldMk cId="3493217361" sldId="283"/>
            <ac:spMk id="16" creationId="{AF138077-2F24-3E69-DCE6-A1E5F777184B}"/>
          </ac:spMkLst>
        </pc:spChg>
        <pc:spChg chg="mod">
          <ac:chgData name="Veera Santhosh Kumar Narapareddy" userId="2ce120d0-a514-427e-8be7-eb7cb8c20922" providerId="ADAL" clId="{C95AE22D-D148-4860-8827-5EECB66EF258}" dt="2023-11-23T21:12:21.925" v="8069" actId="27803"/>
          <ac:spMkLst>
            <pc:docMk/>
            <pc:sldMk cId="3493217361" sldId="283"/>
            <ac:spMk id="17" creationId="{47672063-8396-C7C4-72D3-143DE3EF2E8B}"/>
          </ac:spMkLst>
        </pc:spChg>
        <pc:spChg chg="add del mod">
          <ac:chgData name="Veera Santhosh Kumar Narapareddy" userId="2ce120d0-a514-427e-8be7-eb7cb8c20922" providerId="ADAL" clId="{C95AE22D-D148-4860-8827-5EECB66EF258}" dt="2023-11-23T21:17:48.727" v="8091" actId="478"/>
          <ac:spMkLst>
            <pc:docMk/>
            <pc:sldMk cId="3493217361" sldId="283"/>
            <ac:spMk id="18" creationId="{98DB9685-0D1C-19AE-5AA5-DDAD8A14BF27}"/>
          </ac:spMkLst>
        </pc:spChg>
        <pc:spChg chg="add mod">
          <ac:chgData name="Veera Santhosh Kumar Narapareddy" userId="2ce120d0-a514-427e-8be7-eb7cb8c20922" providerId="ADAL" clId="{C95AE22D-D148-4860-8827-5EECB66EF258}" dt="2023-11-23T21:18:31.468" v="8094" actId="2085"/>
          <ac:spMkLst>
            <pc:docMk/>
            <pc:sldMk cId="3493217361" sldId="283"/>
            <ac:spMk id="19" creationId="{D7E0F32D-F0CA-C46E-A7A6-8898B4290F78}"/>
          </ac:spMkLst>
        </pc:spChg>
        <pc:spChg chg="add mod">
          <ac:chgData name="Veera Santhosh Kumar Narapareddy" userId="2ce120d0-a514-427e-8be7-eb7cb8c20922" providerId="ADAL" clId="{C95AE22D-D148-4860-8827-5EECB66EF258}" dt="2023-11-23T21:19:05.617" v="8103" actId="14100"/>
          <ac:spMkLst>
            <pc:docMk/>
            <pc:sldMk cId="3493217361" sldId="283"/>
            <ac:spMk id="20" creationId="{7418C528-AA81-2337-9592-AED3918B5A8C}"/>
          </ac:spMkLst>
        </pc:spChg>
        <pc:grpChg chg="mod">
          <ac:chgData name="Veera Santhosh Kumar Narapareddy" userId="2ce120d0-a514-427e-8be7-eb7cb8c20922" providerId="ADAL" clId="{C95AE22D-D148-4860-8827-5EECB66EF258}" dt="2023-11-23T21:12:21.925" v="8069" actId="27803"/>
          <ac:grpSpMkLst>
            <pc:docMk/>
            <pc:sldMk cId="3493217361" sldId="283"/>
            <ac:grpSpMk id="10" creationId="{049473AE-7DB5-C3C5-2F98-4CD7C50B780B}"/>
          </ac:grpSpMkLst>
        </pc:grpChg>
        <pc:picChg chg="del">
          <ac:chgData name="Veera Santhosh Kumar Narapareddy" userId="2ce120d0-a514-427e-8be7-eb7cb8c20922" providerId="ADAL" clId="{C95AE22D-D148-4860-8827-5EECB66EF258}" dt="2023-11-23T21:12:21.925" v="8069" actId="27803"/>
          <ac:picMkLst>
            <pc:docMk/>
            <pc:sldMk cId="3493217361" sldId="283"/>
            <ac:picMk id="3" creationId="{099AFC29-4A50-FFC2-9166-BE26A357B3FF}"/>
          </ac:picMkLst>
        </pc:picChg>
        <pc:picChg chg="mod ord modCrop">
          <ac:chgData name="Veera Santhosh Kumar Narapareddy" userId="2ce120d0-a514-427e-8be7-eb7cb8c20922" providerId="ADAL" clId="{C95AE22D-D148-4860-8827-5EECB66EF258}" dt="2023-11-23T21:19:10.927" v="8104" actId="166"/>
          <ac:picMkLst>
            <pc:docMk/>
            <pc:sldMk cId="3493217361" sldId="283"/>
            <ac:picMk id="6" creationId="{311F8388-7104-73AA-9FD8-CF68178EDF60}"/>
          </ac:picMkLst>
        </pc:picChg>
        <pc:picChg chg="del mod">
          <ac:chgData name="Veera Santhosh Kumar Narapareddy" userId="2ce120d0-a514-427e-8be7-eb7cb8c20922" providerId="ADAL" clId="{C95AE22D-D148-4860-8827-5EECB66EF258}" dt="2023-11-23T19:56:41.786" v="7559" actId="478"/>
          <ac:picMkLst>
            <pc:docMk/>
            <pc:sldMk cId="3493217361" sldId="283"/>
            <ac:picMk id="6" creationId="{57AB14B2-FA0D-CBA0-D967-F5030ECE93F8}"/>
          </ac:picMkLst>
        </pc:picChg>
        <pc:picChg chg="add mod ord">
          <ac:chgData name="Veera Santhosh Kumar Narapareddy" userId="2ce120d0-a514-427e-8be7-eb7cb8c20922" providerId="ADAL" clId="{C95AE22D-D148-4860-8827-5EECB66EF258}" dt="2023-11-23T21:19:18.315" v="8105" actId="166"/>
          <ac:picMkLst>
            <pc:docMk/>
            <pc:sldMk cId="3493217361" sldId="283"/>
            <ac:picMk id="7" creationId="{7650A5AB-8FA7-543D-D2C3-AF07D4A3AE6C}"/>
          </ac:picMkLst>
        </pc:picChg>
        <pc:picChg chg="add del mod">
          <ac:chgData name="Veera Santhosh Kumar Narapareddy" userId="2ce120d0-a514-427e-8be7-eb7cb8c20922" providerId="ADAL" clId="{C95AE22D-D148-4860-8827-5EECB66EF258}" dt="2023-11-23T20:22:36.835" v="7742"/>
          <ac:picMkLst>
            <pc:docMk/>
            <pc:sldMk cId="3493217361" sldId="283"/>
            <ac:picMk id="9" creationId="{41324135-B3DF-D5CB-1BA4-0D250EB09F0E}"/>
          </ac:picMkLst>
        </pc:picChg>
      </pc:sldChg>
      <pc:sldChg chg="addSp delSp modSp add mod modNotesTx">
        <pc:chgData name="Veera Santhosh Kumar Narapareddy" userId="2ce120d0-a514-427e-8be7-eb7cb8c20922" providerId="ADAL" clId="{C95AE22D-D148-4860-8827-5EECB66EF258}" dt="2023-11-24T00:20:05.915" v="11423" actId="20577"/>
        <pc:sldMkLst>
          <pc:docMk/>
          <pc:sldMk cId="786170823" sldId="284"/>
        </pc:sldMkLst>
        <pc:spChg chg="add mod">
          <ac:chgData name="Veera Santhosh Kumar Narapareddy" userId="2ce120d0-a514-427e-8be7-eb7cb8c20922" providerId="ADAL" clId="{C95AE22D-D148-4860-8827-5EECB66EF258}" dt="2023-11-24T00:08:48.697" v="10929" actId="1035"/>
          <ac:spMkLst>
            <pc:docMk/>
            <pc:sldMk cId="786170823" sldId="284"/>
            <ac:spMk id="5" creationId="{F8E2BF9B-DC09-9140-EA8C-A4FBF5BE1A0E}"/>
          </ac:spMkLst>
        </pc:spChg>
        <pc:spChg chg="add mod">
          <ac:chgData name="Veera Santhosh Kumar Narapareddy" userId="2ce120d0-a514-427e-8be7-eb7cb8c20922" providerId="ADAL" clId="{C95AE22D-D148-4860-8827-5EECB66EF258}" dt="2023-11-24T00:08:27.697" v="10914" actId="1036"/>
          <ac:spMkLst>
            <pc:docMk/>
            <pc:sldMk cId="786170823" sldId="284"/>
            <ac:spMk id="7" creationId="{6442957C-7FBA-741A-0045-61498C578736}"/>
          </ac:spMkLst>
        </pc:spChg>
        <pc:graphicFrameChg chg="modGraphic">
          <ac:chgData name="Veera Santhosh Kumar Narapareddy" userId="2ce120d0-a514-427e-8be7-eb7cb8c20922" providerId="ADAL" clId="{C95AE22D-D148-4860-8827-5EECB66EF258}" dt="2023-11-23T04:06:48.627" v="6936" actId="207"/>
          <ac:graphicFrameMkLst>
            <pc:docMk/>
            <pc:sldMk cId="786170823" sldId="284"/>
            <ac:graphicFrameMk id="16" creationId="{14284205-42BC-1A06-4BB7-9F12B635EF01}"/>
          </ac:graphicFrameMkLst>
        </pc:graphicFrameChg>
        <pc:picChg chg="add mod">
          <ac:chgData name="Veera Santhosh Kumar Narapareddy" userId="2ce120d0-a514-427e-8be7-eb7cb8c20922" providerId="ADAL" clId="{C95AE22D-D148-4860-8827-5EECB66EF258}" dt="2023-11-24T00:08:32.753" v="10916" actId="1038"/>
          <ac:picMkLst>
            <pc:docMk/>
            <pc:sldMk cId="786170823" sldId="284"/>
            <ac:picMk id="4" creationId="{EBCA52F8-9566-5853-5CCE-E0C05476DBE3}"/>
          </ac:picMkLst>
        </pc:picChg>
        <pc:picChg chg="del">
          <ac:chgData name="Veera Santhosh Kumar Narapareddy" userId="2ce120d0-a514-427e-8be7-eb7cb8c20922" providerId="ADAL" clId="{C95AE22D-D148-4860-8827-5EECB66EF258}" dt="2023-11-23T03:56:37.639" v="6802" actId="478"/>
          <ac:picMkLst>
            <pc:docMk/>
            <pc:sldMk cId="786170823" sldId="284"/>
            <ac:picMk id="6" creationId="{5DE513B4-0811-EF09-D765-43A060B8CD47}"/>
          </ac:picMkLst>
        </pc:picChg>
        <pc:picChg chg="mod">
          <ac:chgData name="Veera Santhosh Kumar Narapareddy" userId="2ce120d0-a514-427e-8be7-eb7cb8c20922" providerId="ADAL" clId="{C95AE22D-D148-4860-8827-5EECB66EF258}" dt="2023-11-23T03:57:57.334" v="6857" actId="1035"/>
          <ac:picMkLst>
            <pc:docMk/>
            <pc:sldMk cId="786170823" sldId="284"/>
            <ac:picMk id="17" creationId="{3EA276F6-0D72-718E-3E3A-D5927499545B}"/>
          </ac:picMkLst>
        </pc:picChg>
      </pc:sldChg>
      <pc:sldChg chg="addSp delSp modSp add mod setBg modNotesTx">
        <pc:chgData name="Veera Santhosh Kumar Narapareddy" userId="2ce120d0-a514-427e-8be7-eb7cb8c20922" providerId="ADAL" clId="{C95AE22D-D148-4860-8827-5EECB66EF258}" dt="2023-11-24T00:26:55.469" v="11744" actId="1037"/>
        <pc:sldMkLst>
          <pc:docMk/>
          <pc:sldMk cId="3564213577" sldId="285"/>
        </pc:sldMkLst>
        <pc:spChg chg="add mod">
          <ac:chgData name="Veera Santhosh Kumar Narapareddy" userId="2ce120d0-a514-427e-8be7-eb7cb8c20922" providerId="ADAL" clId="{C95AE22D-D148-4860-8827-5EECB66EF258}" dt="2023-11-23T18:11:55.995" v="7221" actId="1038"/>
          <ac:spMkLst>
            <pc:docMk/>
            <pc:sldMk cId="3564213577" sldId="285"/>
            <ac:spMk id="7" creationId="{0A9F3DDF-967D-6CBA-742B-5A2689897EC3}"/>
          </ac:spMkLst>
        </pc:spChg>
        <pc:spChg chg="add mod">
          <ac:chgData name="Veera Santhosh Kumar Narapareddy" userId="2ce120d0-a514-427e-8be7-eb7cb8c20922" providerId="ADAL" clId="{C95AE22D-D148-4860-8827-5EECB66EF258}" dt="2023-11-24T00:26:55.469" v="11744" actId="1037"/>
          <ac:spMkLst>
            <pc:docMk/>
            <pc:sldMk cId="3564213577" sldId="285"/>
            <ac:spMk id="8" creationId="{5C1E26A3-FBBB-B75D-BD5A-4993B1F9729E}"/>
          </ac:spMkLst>
        </pc:spChg>
        <pc:graphicFrameChg chg="mod modGraphic">
          <ac:chgData name="Veera Santhosh Kumar Narapareddy" userId="2ce120d0-a514-427e-8be7-eb7cb8c20922" providerId="ADAL" clId="{C95AE22D-D148-4860-8827-5EECB66EF258}" dt="2023-11-23T18:12:06.547" v="7246" actId="20577"/>
          <ac:graphicFrameMkLst>
            <pc:docMk/>
            <pc:sldMk cId="3564213577" sldId="285"/>
            <ac:graphicFrameMk id="16" creationId="{14284205-42BC-1A06-4BB7-9F12B635EF01}"/>
          </ac:graphicFrameMkLst>
        </pc:graphicFrameChg>
        <pc:picChg chg="del">
          <ac:chgData name="Veera Santhosh Kumar Narapareddy" userId="2ce120d0-a514-427e-8be7-eb7cb8c20922" providerId="ADAL" clId="{C95AE22D-D148-4860-8827-5EECB66EF258}" dt="2023-11-23T04:07:56.312" v="6957" actId="478"/>
          <ac:picMkLst>
            <pc:docMk/>
            <pc:sldMk cId="3564213577" sldId="285"/>
            <ac:picMk id="4" creationId="{2F337F59-053A-6AFB-4439-D783B14B4DB7}"/>
          </ac:picMkLst>
        </pc:picChg>
        <pc:picChg chg="add mod">
          <ac:chgData name="Veera Santhosh Kumar Narapareddy" userId="2ce120d0-a514-427e-8be7-eb7cb8c20922" providerId="ADAL" clId="{C95AE22D-D148-4860-8827-5EECB66EF258}" dt="2023-11-23T04:08:29.927" v="6962" actId="108"/>
          <ac:picMkLst>
            <pc:docMk/>
            <pc:sldMk cId="3564213577" sldId="285"/>
            <ac:picMk id="6" creationId="{A2238BE8-0731-CD74-A9FA-EB1D3139C42F}"/>
          </ac:picMkLst>
        </pc:picChg>
      </pc:sldChg>
      <pc:sldChg chg="addSp delSp modSp add mod modNotesTx">
        <pc:chgData name="Veera Santhosh Kumar Narapareddy" userId="2ce120d0-a514-427e-8be7-eb7cb8c20922" providerId="ADAL" clId="{C95AE22D-D148-4860-8827-5EECB66EF258}" dt="2023-11-24T03:18:21.546" v="14786" actId="20577"/>
        <pc:sldMkLst>
          <pc:docMk/>
          <pc:sldMk cId="682346981" sldId="286"/>
        </pc:sldMkLst>
        <pc:spChg chg="mod">
          <ac:chgData name="Veera Santhosh Kumar Narapareddy" userId="2ce120d0-a514-427e-8be7-eb7cb8c20922" providerId="ADAL" clId="{C95AE22D-D148-4860-8827-5EECB66EF258}" dt="2023-11-24T03:13:20.128" v="14705" actId="108"/>
          <ac:spMkLst>
            <pc:docMk/>
            <pc:sldMk cId="682346981" sldId="286"/>
            <ac:spMk id="2" creationId="{21DDF407-756E-F28A-DFB1-3CF7E5ED4178}"/>
          </ac:spMkLst>
        </pc:spChg>
        <pc:spChg chg="mod">
          <ac:chgData name="Veera Santhosh Kumar Narapareddy" userId="2ce120d0-a514-427e-8be7-eb7cb8c20922" providerId="ADAL" clId="{C95AE22D-D148-4860-8827-5EECB66EF258}" dt="2023-11-24T02:18:52.020" v="13616" actId="403"/>
          <ac:spMkLst>
            <pc:docMk/>
            <pc:sldMk cId="682346981" sldId="286"/>
            <ac:spMk id="5" creationId="{DE7FC044-8FFD-04BD-8C2A-43FECDD180EB}"/>
          </ac:spMkLst>
        </pc:spChg>
        <pc:spChg chg="mod ord">
          <ac:chgData name="Veera Santhosh Kumar Narapareddy" userId="2ce120d0-a514-427e-8be7-eb7cb8c20922" providerId="ADAL" clId="{C95AE22D-D148-4860-8827-5EECB66EF258}" dt="2023-11-23T04:45:06.387" v="7106"/>
          <ac:spMkLst>
            <pc:docMk/>
            <pc:sldMk cId="682346981" sldId="286"/>
            <ac:spMk id="12" creationId="{9BF386D7-BAEA-81C5-AF42-1125E2FDD2F7}"/>
          </ac:spMkLst>
        </pc:spChg>
        <pc:picChg chg="del">
          <ac:chgData name="Veera Santhosh Kumar Narapareddy" userId="2ce120d0-a514-427e-8be7-eb7cb8c20922" providerId="ADAL" clId="{C95AE22D-D148-4860-8827-5EECB66EF258}" dt="2023-11-23T04:44:06.587" v="7098" actId="478"/>
          <ac:picMkLst>
            <pc:docMk/>
            <pc:sldMk cId="682346981" sldId="286"/>
            <ac:picMk id="4" creationId="{C696A6F5-707E-0241-E00D-3A2E8352AD6D}"/>
          </ac:picMkLst>
        </pc:picChg>
        <pc:picChg chg="add mod">
          <ac:chgData name="Veera Santhosh Kumar Narapareddy" userId="2ce120d0-a514-427e-8be7-eb7cb8c20922" providerId="ADAL" clId="{C95AE22D-D148-4860-8827-5EECB66EF258}" dt="2023-11-23T04:48:06.992" v="7150" actId="108"/>
          <ac:picMkLst>
            <pc:docMk/>
            <pc:sldMk cId="682346981" sldId="286"/>
            <ac:picMk id="6" creationId="{CF5D9EAD-888A-C8D5-860D-534FAF9D90AB}"/>
          </ac:picMkLst>
        </pc:picChg>
      </pc:sldChg>
      <pc:sldChg chg="addSp delSp modSp add mod modNotesTx">
        <pc:chgData name="Veera Santhosh Kumar Narapareddy" userId="2ce120d0-a514-427e-8be7-eb7cb8c20922" providerId="ADAL" clId="{C95AE22D-D148-4860-8827-5EECB66EF258}" dt="2023-11-24T03:13:14.725" v="14704" actId="108"/>
        <pc:sldMkLst>
          <pc:docMk/>
          <pc:sldMk cId="714213345" sldId="287"/>
        </pc:sldMkLst>
        <pc:spChg chg="mod">
          <ac:chgData name="Veera Santhosh Kumar Narapareddy" userId="2ce120d0-a514-427e-8be7-eb7cb8c20922" providerId="ADAL" clId="{C95AE22D-D148-4860-8827-5EECB66EF258}" dt="2023-11-24T03:13:14.725" v="14704" actId="108"/>
          <ac:spMkLst>
            <pc:docMk/>
            <pc:sldMk cId="714213345" sldId="287"/>
            <ac:spMk id="2" creationId="{21DDF407-756E-F28A-DFB1-3CF7E5ED4178}"/>
          </ac:spMkLst>
        </pc:spChg>
        <pc:spChg chg="mod">
          <ac:chgData name="Veera Santhosh Kumar Narapareddy" userId="2ce120d0-a514-427e-8be7-eb7cb8c20922" providerId="ADAL" clId="{C95AE22D-D148-4860-8827-5EECB66EF258}" dt="2023-11-24T02:18:45.719" v="13613" actId="403"/>
          <ac:spMkLst>
            <pc:docMk/>
            <pc:sldMk cId="714213345" sldId="287"/>
            <ac:spMk id="5" creationId="{DE7FC044-8FFD-04BD-8C2A-43FECDD180EB}"/>
          </ac:spMkLst>
        </pc:spChg>
        <pc:spChg chg="mod ord">
          <ac:chgData name="Veera Santhosh Kumar Narapareddy" userId="2ce120d0-a514-427e-8be7-eb7cb8c20922" providerId="ADAL" clId="{C95AE22D-D148-4860-8827-5EECB66EF258}" dt="2023-11-23T04:47:49.698" v="7149" actId="20577"/>
          <ac:spMkLst>
            <pc:docMk/>
            <pc:sldMk cId="714213345" sldId="287"/>
            <ac:spMk id="12" creationId="{9BF386D7-BAEA-81C5-AF42-1125E2FDD2F7}"/>
          </ac:spMkLst>
        </pc:spChg>
        <pc:picChg chg="add del mod">
          <ac:chgData name="Veera Santhosh Kumar Narapareddy" userId="2ce120d0-a514-427e-8be7-eb7cb8c20922" providerId="ADAL" clId="{C95AE22D-D148-4860-8827-5EECB66EF258}" dt="2023-11-23T04:46:40.516" v="7117" actId="478"/>
          <ac:picMkLst>
            <pc:docMk/>
            <pc:sldMk cId="714213345" sldId="287"/>
            <ac:picMk id="4" creationId="{C3E9B0FC-E274-FC65-2FCE-00359EB69FFE}"/>
          </ac:picMkLst>
        </pc:picChg>
        <pc:picChg chg="del">
          <ac:chgData name="Veera Santhosh Kumar Narapareddy" userId="2ce120d0-a514-427e-8be7-eb7cb8c20922" providerId="ADAL" clId="{C95AE22D-D148-4860-8827-5EECB66EF258}" dt="2023-11-23T04:45:28.611" v="7109" actId="478"/>
          <ac:picMkLst>
            <pc:docMk/>
            <pc:sldMk cId="714213345" sldId="287"/>
            <ac:picMk id="6" creationId="{CF5D9EAD-888A-C8D5-860D-534FAF9D90AB}"/>
          </ac:picMkLst>
        </pc:picChg>
        <pc:picChg chg="add mod">
          <ac:chgData name="Veera Santhosh Kumar Narapareddy" userId="2ce120d0-a514-427e-8be7-eb7cb8c20922" providerId="ADAL" clId="{C95AE22D-D148-4860-8827-5EECB66EF258}" dt="2023-11-23T04:48:09.918" v="7151" actId="108"/>
          <ac:picMkLst>
            <pc:docMk/>
            <pc:sldMk cId="714213345" sldId="287"/>
            <ac:picMk id="8" creationId="{F5C567E3-B4D4-C2E0-5194-013E9891755E}"/>
          </ac:picMkLst>
        </pc:picChg>
      </pc:sldChg>
      <pc:sldChg chg="add modNotesTx">
        <pc:chgData name="Veera Santhosh Kumar Narapareddy" userId="2ce120d0-a514-427e-8be7-eb7cb8c20922" providerId="ADAL" clId="{C95AE22D-D148-4860-8827-5EECB66EF258}" dt="2023-11-24T03:05:19.353" v="14673" actId="20577"/>
        <pc:sldMkLst>
          <pc:docMk/>
          <pc:sldMk cId="3935717327" sldId="288"/>
        </pc:sldMkLst>
      </pc:sldChg>
      <pc:sldChg chg="addSp delSp modSp mod">
        <pc:chgData name="Veera Santhosh Kumar Narapareddy" userId="2ce120d0-a514-427e-8be7-eb7cb8c20922" providerId="ADAL" clId="{C95AE22D-D148-4860-8827-5EECB66EF258}" dt="2023-11-24T05:29:28.063" v="15912" actId="14861"/>
        <pc:sldMkLst>
          <pc:docMk/>
          <pc:sldMk cId="2065086914" sldId="289"/>
        </pc:sldMkLst>
        <pc:spChg chg="mod">
          <ac:chgData name="Veera Santhosh Kumar Narapareddy" userId="2ce120d0-a514-427e-8be7-eb7cb8c20922" providerId="ADAL" clId="{C95AE22D-D148-4860-8827-5EECB66EF258}" dt="2023-11-24T03:14:52.650" v="14716" actId="108"/>
          <ac:spMkLst>
            <pc:docMk/>
            <pc:sldMk cId="2065086914" sldId="289"/>
            <ac:spMk id="2" creationId="{6337A9EE-DA11-12AF-446A-8F6C4BCBAA8E}"/>
          </ac:spMkLst>
        </pc:spChg>
        <pc:spChg chg="mod">
          <ac:chgData name="Veera Santhosh Kumar Narapareddy" userId="2ce120d0-a514-427e-8be7-eb7cb8c20922" providerId="ADAL" clId="{C95AE22D-D148-4860-8827-5EECB66EF258}" dt="2023-11-24T05:28:52.200" v="15909" actId="108"/>
          <ac:spMkLst>
            <pc:docMk/>
            <pc:sldMk cId="2065086914" sldId="289"/>
            <ac:spMk id="9" creationId="{A64FD9E8-E0AB-BE0F-21F9-A421AC547C60}"/>
          </ac:spMkLst>
        </pc:spChg>
        <pc:spChg chg="mod">
          <ac:chgData name="Veera Santhosh Kumar Narapareddy" userId="2ce120d0-a514-427e-8be7-eb7cb8c20922" providerId="ADAL" clId="{C95AE22D-D148-4860-8827-5EECB66EF258}" dt="2023-11-24T05:29:28.063" v="15912" actId="14861"/>
          <ac:spMkLst>
            <pc:docMk/>
            <pc:sldMk cId="2065086914" sldId="289"/>
            <ac:spMk id="18" creationId="{62E95CCF-FA50-81CD-EC2A-C42257F2131C}"/>
          </ac:spMkLst>
        </pc:spChg>
        <pc:spChg chg="mod">
          <ac:chgData name="Veera Santhosh Kumar Narapareddy" userId="2ce120d0-a514-427e-8be7-eb7cb8c20922" providerId="ADAL" clId="{C95AE22D-D148-4860-8827-5EECB66EF258}" dt="2023-11-24T05:28:52.200" v="15909" actId="108"/>
          <ac:spMkLst>
            <pc:docMk/>
            <pc:sldMk cId="2065086914" sldId="289"/>
            <ac:spMk id="19" creationId="{FB8E712A-EF54-6026-97F9-0B19F7694458}"/>
          </ac:spMkLst>
        </pc:spChg>
        <pc:graphicFrameChg chg="mod modGraphic">
          <ac:chgData name="Veera Santhosh Kumar Narapareddy" userId="2ce120d0-a514-427e-8be7-eb7cb8c20922" providerId="ADAL" clId="{C95AE22D-D148-4860-8827-5EECB66EF258}" dt="2023-11-24T05:09:06.394" v="15443" actId="120"/>
          <ac:graphicFrameMkLst>
            <pc:docMk/>
            <pc:sldMk cId="2065086914" sldId="289"/>
            <ac:graphicFrameMk id="3" creationId="{44CB2BBF-B798-5BD3-2D47-4379212A4B30}"/>
          </ac:graphicFrameMkLst>
        </pc:graphicFrameChg>
        <pc:graphicFrameChg chg="add del mod modGraphic">
          <ac:chgData name="Veera Santhosh Kumar Narapareddy" userId="2ce120d0-a514-427e-8be7-eb7cb8c20922" providerId="ADAL" clId="{C95AE22D-D148-4860-8827-5EECB66EF258}" dt="2023-11-24T05:03:45.307" v="15278" actId="478"/>
          <ac:graphicFrameMkLst>
            <pc:docMk/>
            <pc:sldMk cId="2065086914" sldId="289"/>
            <ac:graphicFrameMk id="5" creationId="{436812CE-70BB-3A9F-771A-A16C1A0E3243}"/>
          </ac:graphicFrameMkLst>
        </pc:graphicFrameChg>
        <pc:picChg chg="mod">
          <ac:chgData name="Veera Santhosh Kumar Narapareddy" userId="2ce120d0-a514-427e-8be7-eb7cb8c20922" providerId="ADAL" clId="{C95AE22D-D148-4860-8827-5EECB66EF258}" dt="2023-11-24T04:04:52.857" v="14856" actId="108"/>
          <ac:picMkLst>
            <pc:docMk/>
            <pc:sldMk cId="2065086914" sldId="289"/>
            <ac:picMk id="4" creationId="{75152ABD-4EE0-6868-89FA-AEBA5344784E}"/>
          </ac:picMkLst>
        </pc:picChg>
      </pc:sldChg>
      <pc:sldChg chg="del">
        <pc:chgData name="Veera Santhosh Kumar Narapareddy" userId="2ce120d0-a514-427e-8be7-eb7cb8c20922" providerId="ADAL" clId="{C95AE22D-D148-4860-8827-5EECB66EF258}" dt="2023-11-24T03:15:41.674" v="14723" actId="2696"/>
        <pc:sldMkLst>
          <pc:docMk/>
          <pc:sldMk cId="2579267089" sldId="290"/>
        </pc:sldMkLst>
      </pc:sldChg>
      <pc:sldChg chg="modSp add mod modNotesTx">
        <pc:chgData name="Veera Santhosh Kumar Narapareddy" userId="2ce120d0-a514-427e-8be7-eb7cb8c20922" providerId="ADAL" clId="{C95AE22D-D148-4860-8827-5EECB66EF258}" dt="2023-11-24T05:29:53.779" v="15914" actId="20577"/>
        <pc:sldMkLst>
          <pc:docMk/>
          <pc:sldMk cId="1941688907" sldId="291"/>
        </pc:sldMkLst>
        <pc:spChg chg="mod">
          <ac:chgData name="Veera Santhosh Kumar Narapareddy" userId="2ce120d0-a514-427e-8be7-eb7cb8c20922" providerId="ADAL" clId="{C95AE22D-D148-4860-8827-5EECB66EF258}" dt="2023-11-24T03:15:12.042" v="14719" actId="108"/>
          <ac:spMkLst>
            <pc:docMk/>
            <pc:sldMk cId="1941688907" sldId="291"/>
            <ac:spMk id="2" creationId="{6337A9EE-DA11-12AF-446A-8F6C4BCBAA8E}"/>
          </ac:spMkLst>
        </pc:spChg>
        <pc:graphicFrameChg chg="mod modGraphic">
          <ac:chgData name="Veera Santhosh Kumar Narapareddy" userId="2ce120d0-a514-427e-8be7-eb7cb8c20922" providerId="ADAL" clId="{C95AE22D-D148-4860-8827-5EECB66EF258}" dt="2023-11-24T05:25:08.212" v="15905" actId="20577"/>
          <ac:graphicFrameMkLst>
            <pc:docMk/>
            <pc:sldMk cId="1941688907" sldId="291"/>
            <ac:graphicFrameMk id="6" creationId="{205A2A59-27E7-0AFA-9426-A6720F4E9D38}"/>
          </ac:graphicFrameMkLst>
        </pc:graphicFrameChg>
        <pc:picChg chg="mod">
          <ac:chgData name="Veera Santhosh Kumar Narapareddy" userId="2ce120d0-a514-427e-8be7-eb7cb8c20922" providerId="ADAL" clId="{C95AE22D-D148-4860-8827-5EECB66EF258}" dt="2023-11-24T04:04:56.456" v="14857" actId="108"/>
          <ac:picMkLst>
            <pc:docMk/>
            <pc:sldMk cId="1941688907" sldId="291"/>
            <ac:picMk id="4" creationId="{75152ABD-4EE0-6868-89FA-AEBA5344784E}"/>
          </ac:picMkLst>
        </pc:picChg>
      </pc:sldChg>
      <pc:sldChg chg="add">
        <pc:chgData name="Veera Santhosh Kumar Narapareddy" userId="2ce120d0-a514-427e-8be7-eb7cb8c20922" providerId="ADAL" clId="{C95AE22D-D148-4860-8827-5EECB66EF258}" dt="2023-11-24T02:30:58.227" v="14262" actId="2890"/>
        <pc:sldMkLst>
          <pc:docMk/>
          <pc:sldMk cId="430958994" sldId="292"/>
        </pc:sldMkLst>
      </pc:sldChg>
      <pc:sldMasterChg chg="setBg modSldLayout">
        <pc:chgData name="Veera Santhosh Kumar Narapareddy" userId="2ce120d0-a514-427e-8be7-eb7cb8c20922" providerId="ADAL" clId="{C95AE22D-D148-4860-8827-5EECB66EF258}" dt="2023-11-22T01:46:43.092" v="1221"/>
        <pc:sldMasterMkLst>
          <pc:docMk/>
          <pc:sldMasterMk cId="1478653372" sldId="2147483686"/>
        </pc:sldMasterMkLst>
        <pc:sldLayoutChg chg="setBg">
          <pc:chgData name="Veera Santhosh Kumar Narapareddy" userId="2ce120d0-a514-427e-8be7-eb7cb8c20922" providerId="ADAL" clId="{C95AE22D-D148-4860-8827-5EECB66EF258}" dt="2023-11-22T01:46:43.092" v="1221"/>
          <pc:sldLayoutMkLst>
            <pc:docMk/>
            <pc:sldMasterMk cId="1478653372" sldId="2147483686"/>
            <pc:sldLayoutMk cId="1486202336" sldId="2147483675"/>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1157929555" sldId="2147483676"/>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3380076989" sldId="2147483677"/>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1003626979" sldId="2147483678"/>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1223333925" sldId="2147483679"/>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1276869249" sldId="2147483680"/>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1547438259" sldId="2147483681"/>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1312790364" sldId="2147483682"/>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4273325110" sldId="2147483683"/>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3948946001" sldId="2147483684"/>
          </pc:sldLayoutMkLst>
        </pc:sldLayoutChg>
        <pc:sldLayoutChg chg="setBg">
          <pc:chgData name="Veera Santhosh Kumar Narapareddy" userId="2ce120d0-a514-427e-8be7-eb7cb8c20922" providerId="ADAL" clId="{C95AE22D-D148-4860-8827-5EECB66EF258}" dt="2023-11-22T01:46:43.092" v="1221"/>
          <pc:sldLayoutMkLst>
            <pc:docMk/>
            <pc:sldMasterMk cId="1478653372" sldId="2147483686"/>
            <pc:sldLayoutMk cId="3639566165" sldId="2147483685"/>
          </pc:sldLayoutMkLst>
        </pc:sldLayoutChg>
      </pc:sldMasterChg>
    </pc:docChg>
  </pc:docChgLst>
  <pc:docChgLst>
    <pc:chgData name="Vidya Biradar" userId="S::w0828878@myscc.ca::f6b5390f-6966-4aca-9061-dafefe97904c" providerId="AD" clId="Web-{4C2ABDAD-B6EC-E03E-CEDF-047954F03D71}"/>
    <pc:docChg chg="addSld modSld addMainMaster delMainMaster">
      <pc:chgData name="Vidya Biradar" userId="S::w0828878@myscc.ca::f6b5390f-6966-4aca-9061-dafefe97904c" providerId="AD" clId="Web-{4C2ABDAD-B6EC-E03E-CEDF-047954F03D71}" dt="2023-11-13T19:43:34.775" v="703" actId="1076"/>
      <pc:docMkLst>
        <pc:docMk/>
      </pc:docMkLst>
      <pc:sldChg chg="addSp delSp modSp mod modClrScheme delDesignElem chgLayout">
        <pc:chgData name="Vidya Biradar" userId="S::w0828878@myscc.ca::f6b5390f-6966-4aca-9061-dafefe97904c" providerId="AD" clId="Web-{4C2ABDAD-B6EC-E03E-CEDF-047954F03D71}" dt="2023-11-13T18:14:39.114" v="250"/>
        <pc:sldMkLst>
          <pc:docMk/>
          <pc:sldMk cId="2176680598" sldId="256"/>
        </pc:sldMkLst>
        <pc:spChg chg="mod ord">
          <ac:chgData name="Vidya Biradar" userId="S::w0828878@myscc.ca::f6b5390f-6966-4aca-9061-dafefe97904c" providerId="AD" clId="Web-{4C2ABDAD-B6EC-E03E-CEDF-047954F03D71}" dt="2023-11-13T18:14:39.114" v="250"/>
          <ac:spMkLst>
            <pc:docMk/>
            <pc:sldMk cId="2176680598" sldId="256"/>
            <ac:spMk id="2" creationId="{7EF32011-396A-10BF-EAD6-166427FCEA5F}"/>
          </ac:spMkLst>
        </pc:spChg>
        <pc:spChg chg="mod ord">
          <ac:chgData name="Vidya Biradar" userId="S::w0828878@myscc.ca::f6b5390f-6966-4aca-9061-dafefe97904c" providerId="AD" clId="Web-{4C2ABDAD-B6EC-E03E-CEDF-047954F03D71}" dt="2023-11-13T18:14:39.114" v="250"/>
          <ac:spMkLst>
            <pc:docMk/>
            <pc:sldMk cId="2176680598" sldId="256"/>
            <ac:spMk id="3" creationId="{0D6C8DE1-B71A-6FCC-0218-CA667C3B58B8}"/>
          </ac:spMkLst>
        </pc:spChg>
        <pc:spChg chg="add mod">
          <ac:chgData name="Vidya Biradar" userId="S::w0828878@myscc.ca::f6b5390f-6966-4aca-9061-dafefe97904c" providerId="AD" clId="Web-{4C2ABDAD-B6EC-E03E-CEDF-047954F03D71}" dt="2023-11-13T17:38:02.495" v="73" actId="1076"/>
          <ac:spMkLst>
            <pc:docMk/>
            <pc:sldMk cId="2176680598" sldId="256"/>
            <ac:spMk id="5" creationId="{D57B2654-4E9B-5C3F-C67D-07A9F7D916BF}"/>
          </ac:spMkLst>
        </pc:spChg>
        <pc:spChg chg="add del">
          <ac:chgData name="Vidya Biradar" userId="S::w0828878@myscc.ca::f6b5390f-6966-4aca-9061-dafefe97904c" providerId="AD" clId="Web-{4C2ABDAD-B6EC-E03E-CEDF-047954F03D71}" dt="2023-11-13T18:14:39.114" v="250"/>
          <ac:spMkLst>
            <pc:docMk/>
            <pc:sldMk cId="2176680598" sldId="256"/>
            <ac:spMk id="9" creationId="{00E45B9B-5690-F156-E2ED-D88478B7627A}"/>
          </ac:spMkLst>
        </pc:spChg>
        <pc:spChg chg="add del">
          <ac:chgData name="Vidya Biradar" userId="S::w0828878@myscc.ca::f6b5390f-6966-4aca-9061-dafefe97904c" providerId="AD" clId="Web-{4C2ABDAD-B6EC-E03E-CEDF-047954F03D71}" dt="2023-11-13T18:14:39.114" v="250"/>
          <ac:spMkLst>
            <pc:docMk/>
            <pc:sldMk cId="2176680598" sldId="256"/>
            <ac:spMk id="11" creationId="{97081EE3-B6BE-9584-F5AF-E5F6484DA7A1}"/>
          </ac:spMkLst>
        </pc:spChg>
        <pc:spChg chg="add del">
          <ac:chgData name="Vidya Biradar" userId="S::w0828878@myscc.ca::f6b5390f-6966-4aca-9061-dafefe97904c" providerId="AD" clId="Web-{4C2ABDAD-B6EC-E03E-CEDF-047954F03D71}" dt="2023-11-13T18:14:39.114" v="250"/>
          <ac:spMkLst>
            <pc:docMk/>
            <pc:sldMk cId="2176680598" sldId="256"/>
            <ac:spMk id="13" creationId="{41A03FE5-7938-1573-2D18-E168CC7C0ABF}"/>
          </ac:spMkLst>
        </pc:spChg>
        <pc:picChg chg="add mod">
          <ac:chgData name="Vidya Biradar" userId="S::w0828878@myscc.ca::f6b5390f-6966-4aca-9061-dafefe97904c" providerId="AD" clId="Web-{4C2ABDAD-B6EC-E03E-CEDF-047954F03D71}" dt="2023-11-13T17:38:12.214" v="75" actId="1076"/>
          <ac:picMkLst>
            <pc:docMk/>
            <pc:sldMk cId="2176680598" sldId="256"/>
            <ac:picMk id="6" creationId="{A56C18D1-7B95-DB85-ED28-E5C3ED74C69E}"/>
          </ac:picMkLst>
        </pc:picChg>
      </pc:sldChg>
      <pc:sldChg chg="addSp delSp modSp new mod setBg modClrScheme chgLayout">
        <pc:chgData name="Vidya Biradar" userId="S::w0828878@myscc.ca::f6b5390f-6966-4aca-9061-dafefe97904c" providerId="AD" clId="Web-{4C2ABDAD-B6EC-E03E-CEDF-047954F03D71}" dt="2023-11-13T19:43:34.775" v="703" actId="1076"/>
        <pc:sldMkLst>
          <pc:docMk/>
          <pc:sldMk cId="1400916498" sldId="257"/>
        </pc:sldMkLst>
        <pc:spChg chg="mod ord">
          <ac:chgData name="Vidya Biradar" userId="S::w0828878@myscc.ca::f6b5390f-6966-4aca-9061-dafefe97904c" providerId="AD" clId="Web-{4C2ABDAD-B6EC-E03E-CEDF-047954F03D71}" dt="2023-11-13T19:39:16.458" v="693" actId="1076"/>
          <ac:spMkLst>
            <pc:docMk/>
            <pc:sldMk cId="1400916498" sldId="257"/>
            <ac:spMk id="2" creationId="{1869E72F-321E-B553-EB0C-6CDC6C059D9B}"/>
          </ac:spMkLst>
        </pc:spChg>
        <pc:spChg chg="del">
          <ac:chgData name="Vidya Biradar" userId="S::w0828878@myscc.ca::f6b5390f-6966-4aca-9061-dafefe97904c" providerId="AD" clId="Web-{4C2ABDAD-B6EC-E03E-CEDF-047954F03D71}" dt="2023-11-13T17:40:12.951" v="86"/>
          <ac:spMkLst>
            <pc:docMk/>
            <pc:sldMk cId="1400916498" sldId="257"/>
            <ac:spMk id="3" creationId="{6C907135-21B6-3A84-872E-3DCC7D81952C}"/>
          </ac:spMkLst>
        </pc:spChg>
        <pc:spChg chg="add mod">
          <ac:chgData name="Vidya Biradar" userId="S::w0828878@myscc.ca::f6b5390f-6966-4aca-9061-dafefe97904c" providerId="AD" clId="Web-{4C2ABDAD-B6EC-E03E-CEDF-047954F03D71}" dt="2023-11-13T18:00:08.801" v="193" actId="1076"/>
          <ac:spMkLst>
            <pc:docMk/>
            <pc:sldMk cId="1400916498" sldId="257"/>
            <ac:spMk id="4" creationId="{0A1ECE58-72F3-8733-B7A2-48E4754D2801}"/>
          </ac:spMkLst>
        </pc:spChg>
        <pc:spChg chg="add mod">
          <ac:chgData name="Vidya Biradar" userId="S::w0828878@myscc.ca::f6b5390f-6966-4aca-9061-dafefe97904c" providerId="AD" clId="Web-{4C2ABDAD-B6EC-E03E-CEDF-047954F03D71}" dt="2023-11-13T18:00:05.254" v="192" actId="1076"/>
          <ac:spMkLst>
            <pc:docMk/>
            <pc:sldMk cId="1400916498" sldId="257"/>
            <ac:spMk id="6" creationId="{8E6A82DE-D040-9233-009C-BED08AD2186B}"/>
          </ac:spMkLst>
        </pc:spChg>
        <pc:spChg chg="add mod">
          <ac:chgData name="Vidya Biradar" userId="S::w0828878@myscc.ca::f6b5390f-6966-4aca-9061-dafefe97904c" providerId="AD" clId="Web-{4C2ABDAD-B6EC-E03E-CEDF-047954F03D71}" dt="2023-11-13T18:00:11.535" v="194" actId="1076"/>
          <ac:spMkLst>
            <pc:docMk/>
            <pc:sldMk cId="1400916498" sldId="257"/>
            <ac:spMk id="7" creationId="{0DDEBE73-E713-EC02-3593-3A5DF31088C2}"/>
          </ac:spMkLst>
        </pc:spChg>
        <pc:spChg chg="add del mod">
          <ac:chgData name="Vidya Biradar" userId="S::w0828878@myscc.ca::f6b5390f-6966-4aca-9061-dafefe97904c" providerId="AD" clId="Web-{4C2ABDAD-B6EC-E03E-CEDF-047954F03D71}" dt="2023-11-13T17:49:40.227" v="103"/>
          <ac:spMkLst>
            <pc:docMk/>
            <pc:sldMk cId="1400916498" sldId="257"/>
            <ac:spMk id="9" creationId="{8C9CBC84-F0D5-F7BE-6145-63C8057F4DF8}"/>
          </ac:spMkLst>
        </pc:spChg>
        <pc:spChg chg="add mod ord">
          <ac:chgData name="Vidya Biradar" userId="S::w0828878@myscc.ca::f6b5390f-6966-4aca-9061-dafefe97904c" providerId="AD" clId="Web-{4C2ABDAD-B6EC-E03E-CEDF-047954F03D71}" dt="2023-11-13T18:14:39.114" v="250"/>
          <ac:spMkLst>
            <pc:docMk/>
            <pc:sldMk cId="1400916498" sldId="257"/>
            <ac:spMk id="11" creationId="{4C753A68-3755-976F-1277-72CB545CC546}"/>
          </ac:spMkLst>
        </pc:spChg>
        <pc:spChg chg="add del mod ord">
          <ac:chgData name="Vidya Biradar" userId="S::w0828878@myscc.ca::f6b5390f-6966-4aca-9061-dafefe97904c" providerId="AD" clId="Web-{4C2ABDAD-B6EC-E03E-CEDF-047954F03D71}" dt="2023-11-13T18:41:36.722" v="484"/>
          <ac:spMkLst>
            <pc:docMk/>
            <pc:sldMk cId="1400916498" sldId="257"/>
            <ac:spMk id="13" creationId="{01493447-621D-A40D-FF80-C95105EF04EA}"/>
          </ac:spMkLst>
        </pc:spChg>
        <pc:spChg chg="add mod">
          <ac:chgData name="Vidya Biradar" userId="S::w0828878@myscc.ca::f6b5390f-6966-4aca-9061-dafefe97904c" providerId="AD" clId="Web-{4C2ABDAD-B6EC-E03E-CEDF-047954F03D71}" dt="2023-11-13T19:43:20.743" v="700" actId="20577"/>
          <ac:spMkLst>
            <pc:docMk/>
            <pc:sldMk cId="1400916498" sldId="257"/>
            <ac:spMk id="14" creationId="{293EBCE3-921A-3A8E-76AC-1E4C45D3C0DE}"/>
          </ac:spMkLst>
        </pc:spChg>
        <pc:spChg chg="add mod ord">
          <ac:chgData name="Vidya Biradar" userId="S::w0828878@myscc.ca::f6b5390f-6966-4aca-9061-dafefe97904c" providerId="AD" clId="Web-{4C2ABDAD-B6EC-E03E-CEDF-047954F03D71}" dt="2023-11-13T18:14:39.114" v="250"/>
          <ac:spMkLst>
            <pc:docMk/>
            <pc:sldMk cId="1400916498" sldId="257"/>
            <ac:spMk id="15" creationId="{77E3683D-7FC0-A2ED-DD78-A21FBE3799B3}"/>
          </ac:spMkLst>
        </pc:spChg>
        <pc:spChg chg="add mod">
          <ac:chgData name="Vidya Biradar" userId="S::w0828878@myscc.ca::f6b5390f-6966-4aca-9061-dafefe97904c" providerId="AD" clId="Web-{4C2ABDAD-B6EC-E03E-CEDF-047954F03D71}" dt="2023-11-13T19:43:10.978" v="698" actId="20577"/>
          <ac:spMkLst>
            <pc:docMk/>
            <pc:sldMk cId="1400916498" sldId="257"/>
            <ac:spMk id="16" creationId="{F924EFEC-DC12-374C-A862-2AA57B5131F2}"/>
          </ac:spMkLst>
        </pc:spChg>
        <pc:spChg chg="add mod">
          <ac:chgData name="Vidya Biradar" userId="S::w0828878@myscc.ca::f6b5390f-6966-4aca-9061-dafefe97904c" providerId="AD" clId="Web-{4C2ABDAD-B6EC-E03E-CEDF-047954F03D71}" dt="2023-11-13T19:43:34.775" v="703" actId="1076"/>
          <ac:spMkLst>
            <pc:docMk/>
            <pc:sldMk cId="1400916498" sldId="257"/>
            <ac:spMk id="17" creationId="{E5100DEB-1575-46B8-751C-A64BF7675638}"/>
          </ac:spMkLst>
        </pc:spChg>
        <pc:spChg chg="add del mod">
          <ac:chgData name="Vidya Biradar" userId="S::w0828878@myscc.ca::f6b5390f-6966-4aca-9061-dafefe97904c" providerId="AD" clId="Web-{4C2ABDAD-B6EC-E03E-CEDF-047954F03D71}" dt="2023-11-13T17:50:17.196" v="109"/>
          <ac:spMkLst>
            <pc:docMk/>
            <pc:sldMk cId="1400916498" sldId="257"/>
            <ac:spMk id="20" creationId="{8C9CBC84-F0D5-F7BE-6145-63C8057F4DF8}"/>
          </ac:spMkLst>
        </pc:spChg>
        <pc:picChg chg="add del mod">
          <ac:chgData name="Vidya Biradar" userId="S::w0828878@myscc.ca::f6b5390f-6966-4aca-9061-dafefe97904c" providerId="AD" clId="Web-{4C2ABDAD-B6EC-E03E-CEDF-047954F03D71}" dt="2023-11-13T18:00:30.723" v="196"/>
          <ac:picMkLst>
            <pc:docMk/>
            <pc:sldMk cId="1400916498" sldId="257"/>
            <ac:picMk id="5" creationId="{C6268149-00E4-8A07-E54E-631AEF8EB233}"/>
          </ac:picMkLst>
        </pc:picChg>
        <pc:picChg chg="add del mod">
          <ac:chgData name="Vidya Biradar" userId="S::w0828878@myscc.ca::f6b5390f-6966-4aca-9061-dafefe97904c" providerId="AD" clId="Web-{4C2ABDAD-B6EC-E03E-CEDF-047954F03D71}" dt="2023-11-13T18:13:12.941" v="248"/>
          <ac:picMkLst>
            <pc:docMk/>
            <pc:sldMk cId="1400916498" sldId="257"/>
            <ac:picMk id="18" creationId="{92F71654-4420-E5B0-A8B0-B89E479ADCB8}"/>
          </ac:picMkLst>
        </pc:picChg>
        <pc:cxnChg chg="add mod">
          <ac:chgData name="Vidya Biradar" userId="S::w0828878@myscc.ca::f6b5390f-6966-4aca-9061-dafefe97904c" providerId="AD" clId="Web-{4C2ABDAD-B6EC-E03E-CEDF-047954F03D71}" dt="2023-11-13T18:10:40.563" v="236" actId="14100"/>
          <ac:cxnSpMkLst>
            <pc:docMk/>
            <pc:sldMk cId="1400916498" sldId="257"/>
            <ac:cxnSpMk id="8" creationId="{B4E487D7-4C39-2C87-586F-F675508C0EF1}"/>
          </ac:cxnSpMkLst>
        </pc:cxnChg>
        <pc:cxnChg chg="add mod">
          <ac:chgData name="Vidya Biradar" userId="S::w0828878@myscc.ca::f6b5390f-6966-4aca-9061-dafefe97904c" providerId="AD" clId="Web-{4C2ABDAD-B6EC-E03E-CEDF-047954F03D71}" dt="2023-11-13T18:08:48.076" v="220" actId="1076"/>
          <ac:cxnSpMkLst>
            <pc:docMk/>
            <pc:sldMk cId="1400916498" sldId="257"/>
            <ac:cxnSpMk id="10" creationId="{30D1CA03-25A9-466E-6542-1F8DC070EFD0}"/>
          </ac:cxnSpMkLst>
        </pc:cxnChg>
        <pc:cxnChg chg="add mod">
          <ac:chgData name="Vidya Biradar" userId="S::w0828878@myscc.ca::f6b5390f-6966-4aca-9061-dafefe97904c" providerId="AD" clId="Web-{4C2ABDAD-B6EC-E03E-CEDF-047954F03D71}" dt="2023-11-13T18:09:42.827" v="229" actId="1076"/>
          <ac:cxnSpMkLst>
            <pc:docMk/>
            <pc:sldMk cId="1400916498" sldId="257"/>
            <ac:cxnSpMk id="12" creationId="{D0F6C87E-9B16-4659-BC3F-AFF1D38F42A6}"/>
          </ac:cxnSpMkLst>
        </pc:cxnChg>
      </pc:sldChg>
      <pc:sldChg chg="addSp delSp modSp new mod modClrScheme chgLayout">
        <pc:chgData name="Vidya Biradar" userId="S::w0828878@myscc.ca::f6b5390f-6966-4aca-9061-dafefe97904c" providerId="AD" clId="Web-{4C2ABDAD-B6EC-E03E-CEDF-047954F03D71}" dt="2023-11-13T19:39:37.583" v="696" actId="14100"/>
        <pc:sldMkLst>
          <pc:docMk/>
          <pc:sldMk cId="2445513758" sldId="258"/>
        </pc:sldMkLst>
        <pc:spChg chg="mod ord">
          <ac:chgData name="Vidya Biradar" userId="S::w0828878@myscc.ca::f6b5390f-6966-4aca-9061-dafefe97904c" providerId="AD" clId="Web-{4C2ABDAD-B6EC-E03E-CEDF-047954F03D71}" dt="2023-11-13T19:39:29.145" v="695" actId="14100"/>
          <ac:spMkLst>
            <pc:docMk/>
            <pc:sldMk cId="2445513758" sldId="258"/>
            <ac:spMk id="2" creationId="{6A3BED4B-434A-2C6C-C7F2-47B41A54E632}"/>
          </ac:spMkLst>
        </pc:spChg>
        <pc:spChg chg="mod ord">
          <ac:chgData name="Vidya Biradar" userId="S::w0828878@myscc.ca::f6b5390f-6966-4aca-9061-dafefe97904c" providerId="AD" clId="Web-{4C2ABDAD-B6EC-E03E-CEDF-047954F03D71}" dt="2023-11-13T18:41:18.815" v="481" actId="20577"/>
          <ac:spMkLst>
            <pc:docMk/>
            <pc:sldMk cId="2445513758" sldId="258"/>
            <ac:spMk id="3" creationId="{9A7674CB-8AD7-44E0-B113-A0E8A026D1AE}"/>
          </ac:spMkLst>
        </pc:spChg>
        <pc:spChg chg="add del">
          <ac:chgData name="Vidya Biradar" userId="S::w0828878@myscc.ca::f6b5390f-6966-4aca-9061-dafefe97904c" providerId="AD" clId="Web-{4C2ABDAD-B6EC-E03E-CEDF-047954F03D71}" dt="2023-11-13T18:18:28.321" v="272"/>
          <ac:spMkLst>
            <pc:docMk/>
            <pc:sldMk cId="2445513758" sldId="258"/>
            <ac:spMk id="9" creationId="{FC98C7CE-1DBE-1CF8-AC00-BC260EAD11B2}"/>
          </ac:spMkLst>
        </pc:spChg>
        <pc:spChg chg="add del">
          <ac:chgData name="Vidya Biradar" userId="S::w0828878@myscc.ca::f6b5390f-6966-4aca-9061-dafefe97904c" providerId="AD" clId="Web-{4C2ABDAD-B6EC-E03E-CEDF-047954F03D71}" dt="2023-11-13T18:18:28.321" v="272"/>
          <ac:spMkLst>
            <pc:docMk/>
            <pc:sldMk cId="2445513758" sldId="258"/>
            <ac:spMk id="11" creationId="{5344577B-5265-5B15-AA58-C6CBDB915263}"/>
          </ac:spMkLst>
        </pc:spChg>
        <pc:spChg chg="add del">
          <ac:chgData name="Vidya Biradar" userId="S::w0828878@myscc.ca::f6b5390f-6966-4aca-9061-dafefe97904c" providerId="AD" clId="Web-{4C2ABDAD-B6EC-E03E-CEDF-047954F03D71}" dt="2023-11-13T18:18:28.321" v="272"/>
          <ac:spMkLst>
            <pc:docMk/>
            <pc:sldMk cId="2445513758" sldId="258"/>
            <ac:spMk id="13" creationId="{273A6287-D0A9-8D17-59E9-2F956B78CEF6}"/>
          </ac:spMkLst>
        </pc:spChg>
        <pc:spChg chg="add mod">
          <ac:chgData name="Vidya Biradar" userId="S::w0828878@myscc.ca::f6b5390f-6966-4aca-9061-dafefe97904c" providerId="AD" clId="Web-{4C2ABDAD-B6EC-E03E-CEDF-047954F03D71}" dt="2023-11-13T18:39:38.017" v="463"/>
          <ac:spMkLst>
            <pc:docMk/>
            <pc:sldMk cId="2445513758" sldId="258"/>
            <ac:spMk id="16" creationId="{FC98C7CE-1DBE-1CF8-AC00-BC260EAD11B2}"/>
          </ac:spMkLst>
        </pc:spChg>
        <pc:spChg chg="add del mod">
          <ac:chgData name="Vidya Biradar" userId="S::w0828878@myscc.ca::f6b5390f-6966-4aca-9061-dafefe97904c" providerId="AD" clId="Web-{4C2ABDAD-B6EC-E03E-CEDF-047954F03D71}" dt="2023-11-13T18:41:23.253" v="482"/>
          <ac:spMkLst>
            <pc:docMk/>
            <pc:sldMk cId="2445513758" sldId="258"/>
            <ac:spMk id="17" creationId="{5344577B-5265-5B15-AA58-C6CBDB915263}"/>
          </ac:spMkLst>
        </pc:spChg>
        <pc:spChg chg="add mod">
          <ac:chgData name="Vidya Biradar" userId="S::w0828878@myscc.ca::f6b5390f-6966-4aca-9061-dafefe97904c" providerId="AD" clId="Web-{4C2ABDAD-B6EC-E03E-CEDF-047954F03D71}" dt="2023-11-13T18:39:38.017" v="463"/>
          <ac:spMkLst>
            <pc:docMk/>
            <pc:sldMk cId="2445513758" sldId="258"/>
            <ac:spMk id="18" creationId="{273A6287-D0A9-8D17-59E9-2F956B78CEF6}"/>
          </ac:spMkLst>
        </pc:spChg>
        <pc:graphicFrameChg chg="add del mod modGraphic">
          <ac:chgData name="Vidya Biradar" userId="S::w0828878@myscc.ca::f6b5390f-6966-4aca-9061-dafefe97904c" providerId="AD" clId="Web-{4C2ABDAD-B6EC-E03E-CEDF-047954F03D71}" dt="2023-11-13T18:28:21.207" v="318"/>
          <ac:graphicFrameMkLst>
            <pc:docMk/>
            <pc:sldMk cId="2445513758" sldId="258"/>
            <ac:graphicFrameMk id="6" creationId="{4DF7419A-2F76-E4AB-8577-A08D2A0EDEAA}"/>
          </ac:graphicFrameMkLst>
        </pc:graphicFrameChg>
        <pc:graphicFrameChg chg="add del mod">
          <ac:chgData name="Vidya Biradar" userId="S::w0828878@myscc.ca::f6b5390f-6966-4aca-9061-dafefe97904c" providerId="AD" clId="Web-{4C2ABDAD-B6EC-E03E-CEDF-047954F03D71}" dt="2023-11-13T18:29:32.506" v="335"/>
          <ac:graphicFrameMkLst>
            <pc:docMk/>
            <pc:sldMk cId="2445513758" sldId="258"/>
            <ac:graphicFrameMk id="8" creationId="{40AE3881-3B31-17D5-D904-CCAF49B722F0}"/>
          </ac:graphicFrameMkLst>
        </pc:graphicFrameChg>
        <pc:picChg chg="add del">
          <ac:chgData name="Vidya Biradar" userId="S::w0828878@myscc.ca::f6b5390f-6966-4aca-9061-dafefe97904c" providerId="AD" clId="Web-{4C2ABDAD-B6EC-E03E-CEDF-047954F03D71}" dt="2023-11-13T18:18:28.321" v="272"/>
          <ac:picMkLst>
            <pc:docMk/>
            <pc:sldMk cId="2445513758" sldId="258"/>
            <ac:picMk id="5" creationId="{C2F74351-7539-0C15-1D21-7F0A3D87A7EA}"/>
          </ac:picMkLst>
        </pc:picChg>
        <pc:picChg chg="add mod ord">
          <ac:chgData name="Vidya Biradar" userId="S::w0828878@myscc.ca::f6b5390f-6966-4aca-9061-dafefe97904c" providerId="AD" clId="Web-{4C2ABDAD-B6EC-E03E-CEDF-047954F03D71}" dt="2023-11-13T19:39:37.583" v="696" actId="14100"/>
          <ac:picMkLst>
            <pc:docMk/>
            <pc:sldMk cId="2445513758" sldId="258"/>
            <ac:picMk id="10" creationId="{E8620681-C5CE-E567-0419-E8C13E1DABCD}"/>
          </ac:picMkLst>
        </pc:picChg>
        <pc:picChg chg="add mod">
          <ac:chgData name="Vidya Biradar" userId="S::w0828878@myscc.ca::f6b5390f-6966-4aca-9061-dafefe97904c" providerId="AD" clId="Web-{4C2ABDAD-B6EC-E03E-CEDF-047954F03D71}" dt="2023-11-13T18:46:41.274" v="497" actId="1076"/>
          <ac:picMkLst>
            <pc:docMk/>
            <pc:sldMk cId="2445513758" sldId="258"/>
            <ac:picMk id="12" creationId="{8DA5C26B-5BE5-C989-1319-68DEA4F99D5B}"/>
          </ac:picMkLst>
        </pc:picChg>
        <pc:picChg chg="add mod ord">
          <ac:chgData name="Vidya Biradar" userId="S::w0828878@myscc.ca::f6b5390f-6966-4aca-9061-dafefe97904c" providerId="AD" clId="Web-{4C2ABDAD-B6EC-E03E-CEDF-047954F03D71}" dt="2023-11-13T18:39:38.017" v="463"/>
          <ac:picMkLst>
            <pc:docMk/>
            <pc:sldMk cId="2445513758" sldId="258"/>
            <ac:picMk id="15" creationId="{DB5044FE-1225-7DA7-CD26-87BAB7F9F383}"/>
          </ac:picMkLst>
        </pc:picChg>
      </pc:sldChg>
      <pc:sldChg chg="addSp delSp modSp new">
        <pc:chgData name="Vidya Biradar" userId="S::w0828878@myscc.ca::f6b5390f-6966-4aca-9061-dafefe97904c" providerId="AD" clId="Web-{4C2ABDAD-B6EC-E03E-CEDF-047954F03D71}" dt="2023-11-13T18:53:11.329" v="527"/>
        <pc:sldMkLst>
          <pc:docMk/>
          <pc:sldMk cId="1144156627" sldId="259"/>
        </pc:sldMkLst>
        <pc:spChg chg="mod">
          <ac:chgData name="Vidya Biradar" userId="S::w0828878@myscc.ca::f6b5390f-6966-4aca-9061-dafefe97904c" providerId="AD" clId="Web-{4C2ABDAD-B6EC-E03E-CEDF-047954F03D71}" dt="2023-11-13T18:52:39.484" v="521" actId="1076"/>
          <ac:spMkLst>
            <pc:docMk/>
            <pc:sldMk cId="1144156627" sldId="259"/>
            <ac:spMk id="2" creationId="{DE6BFD74-6F8D-C341-5AEA-E0401553CE7A}"/>
          </ac:spMkLst>
        </pc:spChg>
        <pc:spChg chg="del">
          <ac:chgData name="Vidya Biradar" userId="S::w0828878@myscc.ca::f6b5390f-6966-4aca-9061-dafefe97904c" providerId="AD" clId="Web-{4C2ABDAD-B6EC-E03E-CEDF-047954F03D71}" dt="2023-11-13T18:47:47.151" v="498"/>
          <ac:spMkLst>
            <pc:docMk/>
            <pc:sldMk cId="1144156627" sldId="259"/>
            <ac:spMk id="3" creationId="{F96EDE9F-ABCB-3184-3F10-82A88DB952A0}"/>
          </ac:spMkLst>
        </pc:spChg>
        <pc:spChg chg="add">
          <ac:chgData name="Vidya Biradar" userId="S::w0828878@myscc.ca::f6b5390f-6966-4aca-9061-dafefe97904c" providerId="AD" clId="Web-{4C2ABDAD-B6EC-E03E-CEDF-047954F03D71}" dt="2023-11-13T18:53:11.329" v="527"/>
          <ac:spMkLst>
            <pc:docMk/>
            <pc:sldMk cId="1144156627" sldId="259"/>
            <ac:spMk id="7" creationId="{DC0145E9-7577-E19A-B95D-0A772BB829C1}"/>
          </ac:spMkLst>
        </pc:spChg>
        <pc:picChg chg="add mod ord">
          <ac:chgData name="Vidya Biradar" userId="S::w0828878@myscc.ca::f6b5390f-6966-4aca-9061-dafefe97904c" providerId="AD" clId="Web-{4C2ABDAD-B6EC-E03E-CEDF-047954F03D71}" dt="2023-11-13T18:48:08.729" v="503" actId="14100"/>
          <ac:picMkLst>
            <pc:docMk/>
            <pc:sldMk cId="1144156627" sldId="259"/>
            <ac:picMk id="4" creationId="{58FAF033-F038-2B4B-C86C-A4E0FA641AEB}"/>
          </ac:picMkLst>
        </pc:picChg>
        <pc:picChg chg="add mod">
          <ac:chgData name="Vidya Biradar" userId="S::w0828878@myscc.ca::f6b5390f-6966-4aca-9061-dafefe97904c" providerId="AD" clId="Web-{4C2ABDAD-B6EC-E03E-CEDF-047954F03D71}" dt="2023-11-13T18:52:46.672" v="523" actId="14100"/>
          <ac:picMkLst>
            <pc:docMk/>
            <pc:sldMk cId="1144156627" sldId="259"/>
            <ac:picMk id="5" creationId="{F5997998-8B8C-5BD0-DDFA-509F65164309}"/>
          </ac:picMkLst>
        </pc:picChg>
        <pc:picChg chg="add mod">
          <ac:chgData name="Vidya Biradar" userId="S::w0828878@myscc.ca::f6b5390f-6966-4aca-9061-dafefe97904c" providerId="AD" clId="Web-{4C2ABDAD-B6EC-E03E-CEDF-047954F03D71}" dt="2023-11-13T18:53:00.078" v="526" actId="14100"/>
          <ac:picMkLst>
            <pc:docMk/>
            <pc:sldMk cId="1144156627" sldId="259"/>
            <ac:picMk id="6" creationId="{DA611614-E6FB-E248-142E-E5CCA3C32300}"/>
          </ac:picMkLst>
        </pc:picChg>
      </pc:sldChg>
      <pc:sldChg chg="addSp delSp modSp new mod modClrScheme chgLayout">
        <pc:chgData name="Vidya Biradar" userId="S::w0828878@myscc.ca::f6b5390f-6966-4aca-9061-dafefe97904c" providerId="AD" clId="Web-{4C2ABDAD-B6EC-E03E-CEDF-047954F03D71}" dt="2023-11-13T19:35:50.516" v="675" actId="1076"/>
        <pc:sldMkLst>
          <pc:docMk/>
          <pc:sldMk cId="1550032626" sldId="260"/>
        </pc:sldMkLst>
        <pc:spChg chg="mod">
          <ac:chgData name="Vidya Biradar" userId="S::w0828878@myscc.ca::f6b5390f-6966-4aca-9061-dafefe97904c" providerId="AD" clId="Web-{4C2ABDAD-B6EC-E03E-CEDF-047954F03D71}" dt="2023-11-13T19:35:47.157" v="674" actId="1076"/>
          <ac:spMkLst>
            <pc:docMk/>
            <pc:sldMk cId="1550032626" sldId="260"/>
            <ac:spMk id="2" creationId="{02ACE6BA-4B8F-FEC1-6649-8C0C2D7B524B}"/>
          </ac:spMkLst>
        </pc:spChg>
        <pc:spChg chg="del">
          <ac:chgData name="Vidya Biradar" userId="S::w0828878@myscc.ca::f6b5390f-6966-4aca-9061-dafefe97904c" providerId="AD" clId="Web-{4C2ABDAD-B6EC-E03E-CEDF-047954F03D71}" dt="2023-11-13T18:55:07.159" v="533"/>
          <ac:spMkLst>
            <pc:docMk/>
            <pc:sldMk cId="1550032626" sldId="260"/>
            <ac:spMk id="3" creationId="{BE7F5601-4B3A-A075-30E7-86D0D348259C}"/>
          </ac:spMkLst>
        </pc:spChg>
        <pc:spChg chg="add del mod">
          <ac:chgData name="Vidya Biradar" userId="S::w0828878@myscc.ca::f6b5390f-6966-4aca-9061-dafefe97904c" providerId="AD" clId="Web-{4C2ABDAD-B6EC-E03E-CEDF-047954F03D71}" dt="2023-11-13T18:58:53.522" v="558"/>
          <ac:spMkLst>
            <pc:docMk/>
            <pc:sldMk cId="1550032626" sldId="260"/>
            <ac:spMk id="6" creationId="{87566851-91C6-F056-FCE7-7E24BCADC506}"/>
          </ac:spMkLst>
        </pc:spChg>
        <pc:spChg chg="add del mod">
          <ac:chgData name="Vidya Biradar" userId="S::w0828878@myscc.ca::f6b5390f-6966-4aca-9061-dafefe97904c" providerId="AD" clId="Web-{4C2ABDAD-B6EC-E03E-CEDF-047954F03D71}" dt="2023-11-13T18:59:44.211" v="567"/>
          <ac:spMkLst>
            <pc:docMk/>
            <pc:sldMk cId="1550032626" sldId="260"/>
            <ac:spMk id="12" creationId="{8C9CBC84-F0D5-F7BE-6145-63C8057F4DF8}"/>
          </ac:spMkLst>
        </pc:spChg>
        <pc:spChg chg="add mod">
          <ac:chgData name="Vidya Biradar" userId="S::w0828878@myscc.ca::f6b5390f-6966-4aca-9061-dafefe97904c" providerId="AD" clId="Web-{4C2ABDAD-B6EC-E03E-CEDF-047954F03D71}" dt="2023-11-13T18:59:44.211" v="567"/>
          <ac:spMkLst>
            <pc:docMk/>
            <pc:sldMk cId="1550032626" sldId="260"/>
            <ac:spMk id="14" creationId="{82DEB276-8311-D167-F4A6-6AEF782978C1}"/>
          </ac:spMkLst>
        </pc:spChg>
        <pc:spChg chg="add mod">
          <ac:chgData name="Vidya Biradar" userId="S::w0828878@myscc.ca::f6b5390f-6966-4aca-9061-dafefe97904c" providerId="AD" clId="Web-{4C2ABDAD-B6EC-E03E-CEDF-047954F03D71}" dt="2023-11-13T18:59:44.211" v="567"/>
          <ac:spMkLst>
            <pc:docMk/>
            <pc:sldMk cId="1550032626" sldId="260"/>
            <ac:spMk id="16" creationId="{A951C292-0895-FBAE-FACD-6218C51CE6CD}"/>
          </ac:spMkLst>
        </pc:spChg>
        <pc:spChg chg="add mod">
          <ac:chgData name="Vidya Biradar" userId="S::w0828878@myscc.ca::f6b5390f-6966-4aca-9061-dafefe97904c" providerId="AD" clId="Web-{4C2ABDAD-B6EC-E03E-CEDF-047954F03D71}" dt="2023-11-13T18:59:44.211" v="567"/>
          <ac:spMkLst>
            <pc:docMk/>
            <pc:sldMk cId="1550032626" sldId="260"/>
            <ac:spMk id="18" creationId="{431ADC51-CCC5-C549-E32C-8D4B995D6344}"/>
          </ac:spMkLst>
        </pc:spChg>
        <pc:spChg chg="add del">
          <ac:chgData name="Vidya Biradar" userId="S::w0828878@myscc.ca::f6b5390f-6966-4aca-9061-dafefe97904c" providerId="AD" clId="Web-{4C2ABDAD-B6EC-E03E-CEDF-047954F03D71}" dt="2023-11-13T18:59:24.960" v="560"/>
          <ac:spMkLst>
            <pc:docMk/>
            <pc:sldMk cId="1550032626" sldId="260"/>
            <ac:spMk id="23" creationId="{8C9CBC84-F0D5-F7BE-6145-63C8057F4DF8}"/>
          </ac:spMkLst>
        </pc:spChg>
        <pc:spChg chg="add del">
          <ac:chgData name="Vidya Biradar" userId="S::w0828878@myscc.ca::f6b5390f-6966-4aca-9061-dafefe97904c" providerId="AD" clId="Web-{4C2ABDAD-B6EC-E03E-CEDF-047954F03D71}" dt="2023-11-13T18:59:31.429" v="562"/>
          <ac:spMkLst>
            <pc:docMk/>
            <pc:sldMk cId="1550032626" sldId="260"/>
            <ac:spMk id="25" creationId="{8C9CBC84-F0D5-F7BE-6145-63C8057F4DF8}"/>
          </ac:spMkLst>
        </pc:spChg>
        <pc:spChg chg="add del">
          <ac:chgData name="Vidya Biradar" userId="S::w0828878@myscc.ca::f6b5390f-6966-4aca-9061-dafefe97904c" providerId="AD" clId="Web-{4C2ABDAD-B6EC-E03E-CEDF-047954F03D71}" dt="2023-11-13T18:59:36.445" v="564"/>
          <ac:spMkLst>
            <pc:docMk/>
            <pc:sldMk cId="1550032626" sldId="260"/>
            <ac:spMk id="27" creationId="{8C9CBC84-F0D5-F7BE-6145-63C8057F4DF8}"/>
          </ac:spMkLst>
        </pc:spChg>
        <pc:spChg chg="add del">
          <ac:chgData name="Vidya Biradar" userId="S::w0828878@myscc.ca::f6b5390f-6966-4aca-9061-dafefe97904c" providerId="AD" clId="Web-{4C2ABDAD-B6EC-E03E-CEDF-047954F03D71}" dt="2023-11-13T18:59:44.211" v="566"/>
          <ac:spMkLst>
            <pc:docMk/>
            <pc:sldMk cId="1550032626" sldId="260"/>
            <ac:spMk id="29" creationId="{8C9CBC84-F0D5-F7BE-6145-63C8057F4DF8}"/>
          </ac:spMkLst>
        </pc:spChg>
        <pc:spChg chg="add mod">
          <ac:chgData name="Vidya Biradar" userId="S::w0828878@myscc.ca::f6b5390f-6966-4aca-9061-dafefe97904c" providerId="AD" clId="Web-{4C2ABDAD-B6EC-E03E-CEDF-047954F03D71}" dt="2023-11-13T19:00:05.930" v="572" actId="14100"/>
          <ac:spMkLst>
            <pc:docMk/>
            <pc:sldMk cId="1550032626" sldId="260"/>
            <ac:spMk id="31" creationId="{8C9CBC84-F0D5-F7BE-6145-63C8057F4DF8}"/>
          </ac:spMkLst>
        </pc:spChg>
        <pc:picChg chg="add del mod ord">
          <ac:chgData name="Vidya Biradar" userId="S::w0828878@myscc.ca::f6b5390f-6966-4aca-9061-dafefe97904c" providerId="AD" clId="Web-{4C2ABDAD-B6EC-E03E-CEDF-047954F03D71}" dt="2023-11-13T18:58:43.632" v="557"/>
          <ac:picMkLst>
            <pc:docMk/>
            <pc:sldMk cId="1550032626" sldId="260"/>
            <ac:picMk id="4" creationId="{80D8E54B-2820-1E21-E7E2-3F0F12E1667D}"/>
          </ac:picMkLst>
        </pc:picChg>
        <pc:picChg chg="add mod">
          <ac:chgData name="Vidya Biradar" userId="S::w0828878@myscc.ca::f6b5390f-6966-4aca-9061-dafefe97904c" providerId="AD" clId="Web-{4C2ABDAD-B6EC-E03E-CEDF-047954F03D71}" dt="2023-11-13T19:35:50.516" v="675" actId="1076"/>
          <ac:picMkLst>
            <pc:docMk/>
            <pc:sldMk cId="1550032626" sldId="260"/>
            <ac:picMk id="7" creationId="{D3F5E3CF-05DE-46B9-795C-7A48A52FE2AF}"/>
          </ac:picMkLst>
        </pc:picChg>
        <pc:picChg chg="add mod ord">
          <ac:chgData name="Vidya Biradar" userId="S::w0828878@myscc.ca::f6b5390f-6966-4aca-9061-dafefe97904c" providerId="AD" clId="Web-{4C2ABDAD-B6EC-E03E-CEDF-047954F03D71}" dt="2023-11-13T18:59:44.211" v="567"/>
          <ac:picMkLst>
            <pc:docMk/>
            <pc:sldMk cId="1550032626" sldId="260"/>
            <ac:picMk id="8" creationId="{35CD17D3-514F-4A8F-6066-F18756AA0D45}"/>
          </ac:picMkLst>
        </pc:picChg>
      </pc:sldChg>
      <pc:sldChg chg="addSp delSp modSp new">
        <pc:chgData name="Vidya Biradar" userId="S::w0828878@myscc.ca::f6b5390f-6966-4aca-9061-dafefe97904c" providerId="AD" clId="Web-{4C2ABDAD-B6EC-E03E-CEDF-047954F03D71}" dt="2023-11-13T19:29:34.837" v="645" actId="1076"/>
        <pc:sldMkLst>
          <pc:docMk/>
          <pc:sldMk cId="2730499396" sldId="261"/>
        </pc:sldMkLst>
        <pc:spChg chg="mod">
          <ac:chgData name="Vidya Biradar" userId="S::w0828878@myscc.ca::f6b5390f-6966-4aca-9061-dafefe97904c" providerId="AD" clId="Web-{4C2ABDAD-B6EC-E03E-CEDF-047954F03D71}" dt="2023-11-13T19:29:34.837" v="645" actId="1076"/>
          <ac:spMkLst>
            <pc:docMk/>
            <pc:sldMk cId="2730499396" sldId="261"/>
            <ac:spMk id="2" creationId="{DAB5A870-49D6-0E59-FE34-FF8F4C08076A}"/>
          </ac:spMkLst>
        </pc:spChg>
        <pc:spChg chg="add del">
          <ac:chgData name="Vidya Biradar" userId="S::w0828878@myscc.ca::f6b5390f-6966-4aca-9061-dafefe97904c" providerId="AD" clId="Web-{4C2ABDAD-B6EC-E03E-CEDF-047954F03D71}" dt="2023-11-13T19:29:02.759" v="638"/>
          <ac:spMkLst>
            <pc:docMk/>
            <pc:sldMk cId="2730499396" sldId="261"/>
            <ac:spMk id="3" creationId="{0D166D30-84B0-0035-13EF-E7A2FFC6BF4B}"/>
          </ac:spMkLst>
        </pc:spChg>
        <pc:spChg chg="add del">
          <ac:chgData name="Vidya Biradar" userId="S::w0828878@myscc.ca::f6b5390f-6966-4aca-9061-dafefe97904c" providerId="AD" clId="Web-{4C2ABDAD-B6EC-E03E-CEDF-047954F03D71}" dt="2023-11-13T18:58:28.366" v="556"/>
          <ac:spMkLst>
            <pc:docMk/>
            <pc:sldMk cId="2730499396" sldId="261"/>
            <ac:spMk id="9" creationId="{B452AC91-B0FD-FB39-DD78-3CF4F9843B48}"/>
          </ac:spMkLst>
        </pc:spChg>
        <pc:spChg chg="add del mod">
          <ac:chgData name="Vidya Biradar" userId="S::w0828878@myscc.ca::f6b5390f-6966-4aca-9061-dafefe97904c" providerId="AD" clId="Web-{4C2ABDAD-B6EC-E03E-CEDF-047954F03D71}" dt="2023-11-13T18:58:28.366" v="556"/>
          <ac:spMkLst>
            <pc:docMk/>
            <pc:sldMk cId="2730499396" sldId="261"/>
            <ac:spMk id="11" creationId="{FC98C7CE-1DBE-1CF8-AC00-BC260EAD11B2}"/>
          </ac:spMkLst>
        </pc:spChg>
        <pc:spChg chg="add del mod">
          <ac:chgData name="Vidya Biradar" userId="S::w0828878@myscc.ca::f6b5390f-6966-4aca-9061-dafefe97904c" providerId="AD" clId="Web-{4C2ABDAD-B6EC-E03E-CEDF-047954F03D71}" dt="2023-11-13T18:58:28.366" v="556"/>
          <ac:spMkLst>
            <pc:docMk/>
            <pc:sldMk cId="2730499396" sldId="261"/>
            <ac:spMk id="13" creationId="{5344577B-5265-5B15-AA58-C6CBDB915263}"/>
          </ac:spMkLst>
        </pc:spChg>
        <pc:spChg chg="add del mod">
          <ac:chgData name="Vidya Biradar" userId="S::w0828878@myscc.ca::f6b5390f-6966-4aca-9061-dafefe97904c" providerId="AD" clId="Web-{4C2ABDAD-B6EC-E03E-CEDF-047954F03D71}" dt="2023-11-13T18:58:28.366" v="556"/>
          <ac:spMkLst>
            <pc:docMk/>
            <pc:sldMk cId="2730499396" sldId="261"/>
            <ac:spMk id="15" creationId="{273A6287-D0A9-8D17-59E9-2F956B78CEF6}"/>
          </ac:spMkLst>
        </pc:spChg>
        <pc:spChg chg="add del mod">
          <ac:chgData name="Vidya Biradar" userId="S::w0828878@myscc.ca::f6b5390f-6966-4aca-9061-dafefe97904c" providerId="AD" clId="Web-{4C2ABDAD-B6EC-E03E-CEDF-047954F03D71}" dt="2023-11-13T18:58:24.631" v="554"/>
          <ac:spMkLst>
            <pc:docMk/>
            <pc:sldMk cId="2730499396" sldId="261"/>
            <ac:spMk id="20" creationId="{B452AC91-B0FD-FB39-DD78-3CF4F9843B48}"/>
          </ac:spMkLst>
        </pc:spChg>
        <pc:picChg chg="add mod ord">
          <ac:chgData name="Vidya Biradar" userId="S::w0828878@myscc.ca::f6b5390f-6966-4aca-9061-dafefe97904c" providerId="AD" clId="Web-{4C2ABDAD-B6EC-E03E-CEDF-047954F03D71}" dt="2023-11-13T19:29:25.697" v="644" actId="1076"/>
          <ac:picMkLst>
            <pc:docMk/>
            <pc:sldMk cId="2730499396" sldId="261"/>
            <ac:picMk id="4" creationId="{CE0BF79B-A80E-7E7F-96FB-AD1A32293484}"/>
          </ac:picMkLst>
        </pc:picChg>
        <pc:picChg chg="add del mod ord">
          <ac:chgData name="Vidya Biradar" userId="S::w0828878@myscc.ca::f6b5390f-6966-4aca-9061-dafefe97904c" providerId="AD" clId="Web-{4C2ABDAD-B6EC-E03E-CEDF-047954F03D71}" dt="2023-11-13T18:58:28.366" v="556"/>
          <ac:picMkLst>
            <pc:docMk/>
            <pc:sldMk cId="2730499396" sldId="261"/>
            <ac:picMk id="5" creationId="{F8DC6A66-F5E7-9852-B6B1-49032839E92C}"/>
          </ac:picMkLst>
        </pc:picChg>
      </pc:sldChg>
      <pc:sldChg chg="addSp delSp modSp new">
        <pc:chgData name="Vidya Biradar" userId="S::w0828878@myscc.ca::f6b5390f-6966-4aca-9061-dafefe97904c" providerId="AD" clId="Web-{4C2ABDAD-B6EC-E03E-CEDF-047954F03D71}" dt="2023-11-13T19:31:09.245" v="654" actId="1076"/>
        <pc:sldMkLst>
          <pc:docMk/>
          <pc:sldMk cId="367181999" sldId="262"/>
        </pc:sldMkLst>
        <pc:spChg chg="mod">
          <ac:chgData name="Vidya Biradar" userId="S::w0828878@myscc.ca::f6b5390f-6966-4aca-9061-dafefe97904c" providerId="AD" clId="Web-{4C2ABDAD-B6EC-E03E-CEDF-047954F03D71}" dt="2023-11-13T19:31:09.245" v="654" actId="1076"/>
          <ac:spMkLst>
            <pc:docMk/>
            <pc:sldMk cId="367181999" sldId="262"/>
            <ac:spMk id="2" creationId="{A4AAD0B4-4502-8EEF-214B-E5D06B740B01}"/>
          </ac:spMkLst>
        </pc:spChg>
        <pc:spChg chg="del">
          <ac:chgData name="Vidya Biradar" userId="S::w0828878@myscc.ca::f6b5390f-6966-4aca-9061-dafefe97904c" providerId="AD" clId="Web-{4C2ABDAD-B6EC-E03E-CEDF-047954F03D71}" dt="2023-11-13T19:30:40.948" v="646"/>
          <ac:spMkLst>
            <pc:docMk/>
            <pc:sldMk cId="367181999" sldId="262"/>
            <ac:spMk id="3" creationId="{201CFF2D-3303-C4F4-9E5A-27DAA10EE028}"/>
          </ac:spMkLst>
        </pc:spChg>
        <pc:picChg chg="add mod ord">
          <ac:chgData name="Vidya Biradar" userId="S::w0828878@myscc.ca::f6b5390f-6966-4aca-9061-dafefe97904c" providerId="AD" clId="Web-{4C2ABDAD-B6EC-E03E-CEDF-047954F03D71}" dt="2023-11-13T19:31:04.167" v="653" actId="14100"/>
          <ac:picMkLst>
            <pc:docMk/>
            <pc:sldMk cId="367181999" sldId="262"/>
            <ac:picMk id="4" creationId="{5E28AECF-F4CA-047F-EEC3-A24489EDB513}"/>
          </ac:picMkLst>
        </pc:picChg>
      </pc:sldChg>
      <pc:sldChg chg="addSp delSp modSp new">
        <pc:chgData name="Vidya Biradar" userId="S::w0828878@myscc.ca::f6b5390f-6966-4aca-9061-dafefe97904c" providerId="AD" clId="Web-{4C2ABDAD-B6EC-E03E-CEDF-047954F03D71}" dt="2023-11-13T19:32:41.294" v="663" actId="1076"/>
        <pc:sldMkLst>
          <pc:docMk/>
          <pc:sldMk cId="3787265359" sldId="263"/>
        </pc:sldMkLst>
        <pc:spChg chg="mod">
          <ac:chgData name="Vidya Biradar" userId="S::w0828878@myscc.ca::f6b5390f-6966-4aca-9061-dafefe97904c" providerId="AD" clId="Web-{4C2ABDAD-B6EC-E03E-CEDF-047954F03D71}" dt="2023-11-13T19:32:41.294" v="663" actId="1076"/>
          <ac:spMkLst>
            <pc:docMk/>
            <pc:sldMk cId="3787265359" sldId="263"/>
            <ac:spMk id="2" creationId="{21DDF407-756E-F28A-DFB1-3CF7E5ED4178}"/>
          </ac:spMkLst>
        </pc:spChg>
        <pc:spChg chg="del">
          <ac:chgData name="Vidya Biradar" userId="S::w0828878@myscc.ca::f6b5390f-6966-4aca-9061-dafefe97904c" providerId="AD" clId="Web-{4C2ABDAD-B6EC-E03E-CEDF-047954F03D71}" dt="2023-11-13T19:32:08.325" v="655"/>
          <ac:spMkLst>
            <pc:docMk/>
            <pc:sldMk cId="3787265359" sldId="263"/>
            <ac:spMk id="3" creationId="{D38A8BE6-8B6A-4724-8940-D1EE6DE6BA14}"/>
          </ac:spMkLst>
        </pc:spChg>
        <pc:picChg chg="add mod ord">
          <ac:chgData name="Vidya Biradar" userId="S::w0828878@myscc.ca::f6b5390f-6966-4aca-9061-dafefe97904c" providerId="AD" clId="Web-{4C2ABDAD-B6EC-E03E-CEDF-047954F03D71}" dt="2023-11-13T19:32:32.372" v="662" actId="1076"/>
          <ac:picMkLst>
            <pc:docMk/>
            <pc:sldMk cId="3787265359" sldId="263"/>
            <ac:picMk id="4" creationId="{3072447B-D622-D11A-3E60-6F4CA7032C74}"/>
          </ac:picMkLst>
        </pc:picChg>
      </pc:sldChg>
      <pc:sldChg chg="addSp delSp modSp new mod modClrScheme chgLayout">
        <pc:chgData name="Vidya Biradar" userId="S::w0828878@myscc.ca::f6b5390f-6966-4aca-9061-dafefe97904c" providerId="AD" clId="Web-{4C2ABDAD-B6EC-E03E-CEDF-047954F03D71}" dt="2023-11-13T19:37:31.440" v="684" actId="14100"/>
        <pc:sldMkLst>
          <pc:docMk/>
          <pc:sldMk cId="3908283096" sldId="264"/>
        </pc:sldMkLst>
        <pc:spChg chg="mod">
          <ac:chgData name="Vidya Biradar" userId="S::w0828878@myscc.ca::f6b5390f-6966-4aca-9061-dafefe97904c" providerId="AD" clId="Web-{4C2ABDAD-B6EC-E03E-CEDF-047954F03D71}" dt="2023-11-13T19:37:22.580" v="682" actId="1076"/>
          <ac:spMkLst>
            <pc:docMk/>
            <pc:sldMk cId="3908283096" sldId="264"/>
            <ac:spMk id="2" creationId="{6337A9EE-DA11-12AF-446A-8F6C4BCBAA8E}"/>
          </ac:spMkLst>
        </pc:spChg>
        <pc:spChg chg="del">
          <ac:chgData name="Vidya Biradar" userId="S::w0828878@myscc.ca::f6b5390f-6966-4aca-9061-dafefe97904c" providerId="AD" clId="Web-{4C2ABDAD-B6EC-E03E-CEDF-047954F03D71}" dt="2023-11-13T19:02:44.698" v="599"/>
          <ac:spMkLst>
            <pc:docMk/>
            <pc:sldMk cId="3908283096" sldId="264"/>
            <ac:spMk id="3" creationId="{2207CEEB-8EFD-E205-AA45-0E78DECA6DDB}"/>
          </ac:spMkLst>
        </pc:spChg>
        <pc:spChg chg="add del mod">
          <ac:chgData name="Vidya Biradar" userId="S::w0828878@myscc.ca::f6b5390f-6966-4aca-9061-dafefe97904c" providerId="AD" clId="Web-{4C2ABDAD-B6EC-E03E-CEDF-047954F03D71}" dt="2023-11-13T19:03:09.183" v="601"/>
          <ac:spMkLst>
            <pc:docMk/>
            <pc:sldMk cId="3908283096" sldId="264"/>
            <ac:spMk id="9" creationId="{8C9CBC84-F0D5-F7BE-6145-63C8057F4DF8}"/>
          </ac:spMkLst>
        </pc:spChg>
        <pc:spChg chg="add mod">
          <ac:chgData name="Vidya Biradar" userId="S::w0828878@myscc.ca::f6b5390f-6966-4aca-9061-dafefe97904c" providerId="AD" clId="Web-{4C2ABDAD-B6EC-E03E-CEDF-047954F03D71}" dt="2023-11-13T19:03:09.183" v="601"/>
          <ac:spMkLst>
            <pc:docMk/>
            <pc:sldMk cId="3908283096" sldId="264"/>
            <ac:spMk id="11" creationId="{4C753A68-3755-976F-1277-72CB545CC546}"/>
          </ac:spMkLst>
        </pc:spChg>
        <pc:spChg chg="add mod">
          <ac:chgData name="Vidya Biradar" userId="S::w0828878@myscc.ca::f6b5390f-6966-4aca-9061-dafefe97904c" providerId="AD" clId="Web-{4C2ABDAD-B6EC-E03E-CEDF-047954F03D71}" dt="2023-11-13T19:03:09.183" v="601"/>
          <ac:spMkLst>
            <pc:docMk/>
            <pc:sldMk cId="3908283096" sldId="264"/>
            <ac:spMk id="13" creationId="{01493447-621D-A40D-FF80-C95105EF04EA}"/>
          </ac:spMkLst>
        </pc:spChg>
        <pc:spChg chg="add mod">
          <ac:chgData name="Vidya Biradar" userId="S::w0828878@myscc.ca::f6b5390f-6966-4aca-9061-dafefe97904c" providerId="AD" clId="Web-{4C2ABDAD-B6EC-E03E-CEDF-047954F03D71}" dt="2023-11-13T19:03:09.183" v="601"/>
          <ac:spMkLst>
            <pc:docMk/>
            <pc:sldMk cId="3908283096" sldId="264"/>
            <ac:spMk id="15" creationId="{77E3683D-7FC0-A2ED-DD78-A21FBE3799B3}"/>
          </ac:spMkLst>
        </pc:spChg>
        <pc:spChg chg="add mod">
          <ac:chgData name="Vidya Biradar" userId="S::w0828878@myscc.ca::f6b5390f-6966-4aca-9061-dafefe97904c" providerId="AD" clId="Web-{4C2ABDAD-B6EC-E03E-CEDF-047954F03D71}" dt="2023-11-13T19:03:25.996" v="605" actId="14100"/>
          <ac:spMkLst>
            <pc:docMk/>
            <pc:sldMk cId="3908283096" sldId="264"/>
            <ac:spMk id="20" creationId="{8C9CBC84-F0D5-F7BE-6145-63C8057F4DF8}"/>
          </ac:spMkLst>
        </pc:spChg>
        <pc:picChg chg="add mod">
          <ac:chgData name="Vidya Biradar" userId="S::w0828878@myscc.ca::f6b5390f-6966-4aca-9061-dafefe97904c" providerId="AD" clId="Web-{4C2ABDAD-B6EC-E03E-CEDF-047954F03D71}" dt="2023-11-13T19:37:31.440" v="684" actId="14100"/>
          <ac:picMkLst>
            <pc:docMk/>
            <pc:sldMk cId="3908283096" sldId="264"/>
            <ac:picMk id="4" creationId="{75152ABD-4EE0-6868-89FA-AEBA5344784E}"/>
          </ac:picMkLst>
        </pc:picChg>
        <pc:picChg chg="add mod">
          <ac:chgData name="Vidya Biradar" userId="S::w0828878@myscc.ca::f6b5390f-6966-4aca-9061-dafefe97904c" providerId="AD" clId="Web-{4C2ABDAD-B6EC-E03E-CEDF-047954F03D71}" dt="2023-11-13T19:03:09.183" v="601"/>
          <ac:picMkLst>
            <pc:docMk/>
            <pc:sldMk cId="3908283096" sldId="264"/>
            <ac:picMk id="5" creationId="{C5C237A4-7468-1EC6-A374-A3F711796072}"/>
          </ac:picMkLst>
        </pc:picChg>
      </pc:sldChg>
      <pc:sldChg chg="addSp delSp modSp new">
        <pc:chgData name="Vidya Biradar" userId="S::w0828878@myscc.ca::f6b5390f-6966-4aca-9061-dafefe97904c" providerId="AD" clId="Web-{4C2ABDAD-B6EC-E03E-CEDF-047954F03D71}" dt="2023-11-13T19:38:32.082" v="692" actId="1076"/>
        <pc:sldMkLst>
          <pc:docMk/>
          <pc:sldMk cId="1724711068" sldId="265"/>
        </pc:sldMkLst>
        <pc:spChg chg="mod">
          <ac:chgData name="Vidya Biradar" userId="S::w0828878@myscc.ca::f6b5390f-6966-4aca-9061-dafefe97904c" providerId="AD" clId="Web-{4C2ABDAD-B6EC-E03E-CEDF-047954F03D71}" dt="2023-11-13T19:38:32.082" v="692" actId="1076"/>
          <ac:spMkLst>
            <pc:docMk/>
            <pc:sldMk cId="1724711068" sldId="265"/>
            <ac:spMk id="2" creationId="{FA7AB7FE-9BDD-D12C-53D8-673DAA626563}"/>
          </ac:spMkLst>
        </pc:spChg>
        <pc:spChg chg="del">
          <ac:chgData name="Vidya Biradar" userId="S::w0828878@myscc.ca::f6b5390f-6966-4aca-9061-dafefe97904c" providerId="AD" clId="Web-{4C2ABDAD-B6EC-E03E-CEDF-047954F03D71}" dt="2023-11-13T19:38:07.222" v="685"/>
          <ac:spMkLst>
            <pc:docMk/>
            <pc:sldMk cId="1724711068" sldId="265"/>
            <ac:spMk id="3" creationId="{04AFB7FC-4E15-613A-4606-FFC3C33DAB03}"/>
          </ac:spMkLst>
        </pc:spChg>
        <pc:picChg chg="add mod ord">
          <ac:chgData name="Vidya Biradar" userId="S::w0828878@myscc.ca::f6b5390f-6966-4aca-9061-dafefe97904c" providerId="AD" clId="Web-{4C2ABDAD-B6EC-E03E-CEDF-047954F03D71}" dt="2023-11-13T19:38:27.129" v="691" actId="14100"/>
          <ac:picMkLst>
            <pc:docMk/>
            <pc:sldMk cId="1724711068" sldId="265"/>
            <ac:picMk id="4" creationId="{1BF9B3F7-90D7-FD72-0F09-B21DF8D8B3B4}"/>
          </ac:picMkLst>
        </pc:picChg>
      </pc:sldChg>
      <pc:sldChg chg="addSp delSp modSp new mod setBg">
        <pc:chgData name="Vidya Biradar" userId="S::w0828878@myscc.ca::f6b5390f-6966-4aca-9061-dafefe97904c" providerId="AD" clId="Web-{4C2ABDAD-B6EC-E03E-CEDF-047954F03D71}" dt="2023-11-13T19:27:11.741" v="637" actId="14100"/>
        <pc:sldMkLst>
          <pc:docMk/>
          <pc:sldMk cId="2663603202" sldId="266"/>
        </pc:sldMkLst>
        <pc:spChg chg="add del mod">
          <ac:chgData name="Vidya Biradar" userId="S::w0828878@myscc.ca::f6b5390f-6966-4aca-9061-dafefe97904c" providerId="AD" clId="Web-{4C2ABDAD-B6EC-E03E-CEDF-047954F03D71}" dt="2023-11-13T19:08:44.893" v="626"/>
          <ac:spMkLst>
            <pc:docMk/>
            <pc:sldMk cId="2663603202" sldId="266"/>
            <ac:spMk id="2" creationId="{7353CB57-3B44-5B44-CE83-F8EAE6766F3A}"/>
          </ac:spMkLst>
        </pc:spChg>
        <pc:spChg chg="del">
          <ac:chgData name="Vidya Biradar" userId="S::w0828878@myscc.ca::f6b5390f-6966-4aca-9061-dafefe97904c" providerId="AD" clId="Web-{4C2ABDAD-B6EC-E03E-CEDF-047954F03D71}" dt="2023-11-13T19:05:39.108" v="619"/>
          <ac:spMkLst>
            <pc:docMk/>
            <pc:sldMk cId="2663603202" sldId="266"/>
            <ac:spMk id="3" creationId="{A4781046-5FFA-1DA6-A5A7-0A7AA01FE2A8}"/>
          </ac:spMkLst>
        </pc:spChg>
        <pc:picChg chg="add del mod">
          <ac:chgData name="Vidya Biradar" userId="S::w0828878@myscc.ca::f6b5390f-6966-4aca-9061-dafefe97904c" providerId="AD" clId="Web-{4C2ABDAD-B6EC-E03E-CEDF-047954F03D71}" dt="2023-11-13T19:27:11.741" v="637" actId="14100"/>
          <ac:picMkLst>
            <pc:docMk/>
            <pc:sldMk cId="2663603202" sldId="266"/>
            <ac:picMk id="4" creationId="{DF420171-F348-E6C5-38C0-C36133FFA271}"/>
          </ac:picMkLst>
        </pc:picChg>
      </pc:sldChg>
      <pc:sldMasterChg chg="add del addSldLayout delSldLayout">
        <pc:chgData name="Vidya Biradar" userId="S::w0828878@myscc.ca::f6b5390f-6966-4aca-9061-dafefe97904c" providerId="AD" clId="Web-{4C2ABDAD-B6EC-E03E-CEDF-047954F03D71}" dt="2023-11-13T18:14:39.114" v="250"/>
        <pc:sldMasterMkLst>
          <pc:docMk/>
          <pc:sldMasterMk cId="1478653372" sldId="2147483686"/>
        </pc:sldMasterMkLst>
        <pc:sldLayoutChg chg="add del">
          <pc:chgData name="Vidya Biradar" userId="S::w0828878@myscc.ca::f6b5390f-6966-4aca-9061-dafefe97904c" providerId="AD" clId="Web-{4C2ABDAD-B6EC-E03E-CEDF-047954F03D71}" dt="2023-11-13T18:14:39.114" v="250"/>
          <pc:sldLayoutMkLst>
            <pc:docMk/>
            <pc:sldMasterMk cId="1478653372" sldId="2147483686"/>
            <pc:sldLayoutMk cId="1486202336" sldId="2147483675"/>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1157929555" sldId="2147483676"/>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3380076989" sldId="2147483677"/>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1003626979" sldId="2147483678"/>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1223333925" sldId="2147483679"/>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1276869249" sldId="2147483680"/>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1547438259" sldId="2147483681"/>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1312790364" sldId="2147483682"/>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4273325110" sldId="2147483683"/>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3948946001" sldId="2147483684"/>
          </pc:sldLayoutMkLst>
        </pc:sldLayoutChg>
        <pc:sldLayoutChg chg="add del">
          <pc:chgData name="Vidya Biradar" userId="S::w0828878@myscc.ca::f6b5390f-6966-4aca-9061-dafefe97904c" providerId="AD" clId="Web-{4C2ABDAD-B6EC-E03E-CEDF-047954F03D71}" dt="2023-11-13T18:14:39.114" v="250"/>
          <pc:sldLayoutMkLst>
            <pc:docMk/>
            <pc:sldMasterMk cId="1478653372" sldId="2147483686"/>
            <pc:sldLayoutMk cId="3639566165" sldId="2147483685"/>
          </pc:sldLayoutMkLst>
        </pc:sldLayoutChg>
      </pc:sldMasterChg>
      <pc:sldMasterChg chg="add del addSldLayout delSldLayout modSldLayout">
        <pc:chgData name="Vidya Biradar" userId="S::w0828878@myscc.ca::f6b5390f-6966-4aca-9061-dafefe97904c" providerId="AD" clId="Web-{4C2ABDAD-B6EC-E03E-CEDF-047954F03D71}" dt="2023-11-13T18:14:39.114" v="250"/>
        <pc:sldMasterMkLst>
          <pc:docMk/>
          <pc:sldMasterMk cId="3264771740" sldId="2147483687"/>
        </pc:sldMasterMkLst>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2844939263" sldId="2147483688"/>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245186614" sldId="2147483689"/>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3367583123" sldId="2147483690"/>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2755856452" sldId="2147483691"/>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578172926" sldId="2147483692"/>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4288456348" sldId="2147483693"/>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1562273598" sldId="2147483694"/>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2113589769" sldId="2147483695"/>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681520743" sldId="2147483696"/>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3684837652" sldId="2147483697"/>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1562092003" sldId="2147483698"/>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422187028" sldId="2147483699"/>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1405819048" sldId="2147483700"/>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2252404992" sldId="2147483701"/>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2284620827" sldId="2147483702"/>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204599924" sldId="2147483703"/>
          </pc:sldLayoutMkLst>
        </pc:sldLayoutChg>
        <pc:sldLayoutChg chg="add del mod replId">
          <pc:chgData name="Vidya Biradar" userId="S::w0828878@myscc.ca::f6b5390f-6966-4aca-9061-dafefe97904c" providerId="AD" clId="Web-{4C2ABDAD-B6EC-E03E-CEDF-047954F03D71}" dt="2023-11-13T18:14:39.114" v="250"/>
          <pc:sldLayoutMkLst>
            <pc:docMk/>
            <pc:sldMasterMk cId="3264771740" sldId="2147483687"/>
            <pc:sldLayoutMk cId="3897388520" sldId="2147483704"/>
          </pc:sldLayoutMkLst>
        </pc:sldLayoutChg>
      </pc:sldMasterChg>
    </pc:docChg>
  </pc:docChgLst>
  <pc:docChgLst>
    <pc:chgData name="Vidya Biradar" userId="S::w0828878@myscc.ca::f6b5390f-6966-4aca-9061-dafefe97904c" providerId="AD" clId="Web-{F407FCE8-4E47-998E-3852-52A766F26B57}"/>
    <pc:docChg chg="modSld">
      <pc:chgData name="Vidya Biradar" userId="S::w0828878@myscc.ca::f6b5390f-6966-4aca-9061-dafefe97904c" providerId="AD" clId="Web-{F407FCE8-4E47-998E-3852-52A766F26B57}" dt="2023-11-22T18:35:47.807" v="26" actId="20577"/>
      <pc:docMkLst>
        <pc:docMk/>
      </pc:docMkLst>
      <pc:sldChg chg="addSp delSp modSp">
        <pc:chgData name="Vidya Biradar" userId="S::w0828878@myscc.ca::f6b5390f-6966-4aca-9061-dafefe97904c" providerId="AD" clId="Web-{F407FCE8-4E47-998E-3852-52A766F26B57}" dt="2023-11-22T18:32:29.181" v="24" actId="20577"/>
        <pc:sldMkLst>
          <pc:docMk/>
          <pc:sldMk cId="2176680598" sldId="256"/>
        </pc:sldMkLst>
        <pc:spChg chg="mod">
          <ac:chgData name="Vidya Biradar" userId="S::w0828878@myscc.ca::f6b5390f-6966-4aca-9061-dafefe97904c" providerId="AD" clId="Web-{F407FCE8-4E47-998E-3852-52A766F26B57}" dt="2023-11-22T18:32:29.181" v="24" actId="20577"/>
          <ac:spMkLst>
            <pc:docMk/>
            <pc:sldMk cId="2176680598" sldId="256"/>
            <ac:spMk id="2" creationId="{7EF32011-396A-10BF-EAD6-166427FCEA5F}"/>
          </ac:spMkLst>
        </pc:spChg>
        <pc:picChg chg="add del mod">
          <ac:chgData name="Vidya Biradar" userId="S::w0828878@myscc.ca::f6b5390f-6966-4aca-9061-dafefe97904c" providerId="AD" clId="Web-{F407FCE8-4E47-998E-3852-52A766F26B57}" dt="2023-11-22T18:31:25.587" v="14"/>
          <ac:picMkLst>
            <pc:docMk/>
            <pc:sldMk cId="2176680598" sldId="256"/>
            <ac:picMk id="4" creationId="{DAF50C79-AF2B-7A58-588E-387F9805CDA0}"/>
          </ac:picMkLst>
        </pc:picChg>
        <pc:picChg chg="add mod">
          <ac:chgData name="Vidya Biradar" userId="S::w0828878@myscc.ca::f6b5390f-6966-4aca-9061-dafefe97904c" providerId="AD" clId="Web-{F407FCE8-4E47-998E-3852-52A766F26B57}" dt="2023-11-22T18:31:50.009" v="22" actId="1076"/>
          <ac:picMkLst>
            <pc:docMk/>
            <pc:sldMk cId="2176680598" sldId="256"/>
            <ac:picMk id="6" creationId="{2E08D632-9DFA-BF90-FAEE-B6F0B902F140}"/>
          </ac:picMkLst>
        </pc:picChg>
        <pc:picChg chg="del">
          <ac:chgData name="Vidya Biradar" userId="S::w0828878@myscc.ca::f6b5390f-6966-4aca-9061-dafefe97904c" providerId="AD" clId="Web-{F407FCE8-4E47-998E-3852-52A766F26B57}" dt="2023-11-22T18:27:55.556" v="0"/>
          <ac:picMkLst>
            <pc:docMk/>
            <pc:sldMk cId="2176680598" sldId="256"/>
            <ac:picMk id="7" creationId="{A4C7F176-9E57-26E1-8BA6-0EE0AB614C73}"/>
          </ac:picMkLst>
        </pc:picChg>
      </pc:sldChg>
      <pc:sldChg chg="modSp">
        <pc:chgData name="Vidya Biradar" userId="S::w0828878@myscc.ca::f6b5390f-6966-4aca-9061-dafefe97904c" providerId="AD" clId="Web-{F407FCE8-4E47-998E-3852-52A766F26B57}" dt="2023-11-22T18:35:47.807" v="26" actId="20577"/>
        <pc:sldMkLst>
          <pc:docMk/>
          <pc:sldMk cId="621555596" sldId="267"/>
        </pc:sldMkLst>
        <pc:spChg chg="mod">
          <ac:chgData name="Vidya Biradar" userId="S::w0828878@myscc.ca::f6b5390f-6966-4aca-9061-dafefe97904c" providerId="AD" clId="Web-{F407FCE8-4E47-998E-3852-52A766F26B57}" dt="2023-11-22T18:35:47.807" v="26" actId="20577"/>
          <ac:spMkLst>
            <pc:docMk/>
            <pc:sldMk cId="621555596" sldId="267"/>
            <ac:spMk id="31" creationId="{8C9CBC84-F0D5-F7BE-6145-63C8057F4DF8}"/>
          </ac:spMkLst>
        </pc:spChg>
      </pc:sldChg>
    </pc:docChg>
  </pc:docChgLst>
  <pc:docChgLst>
    <pc:chgData name="Vidya Biradar" userId="S::w0828878@myscc.ca::f6b5390f-6966-4aca-9061-dafefe97904c" providerId="AD" clId="Web-{AAABB2EA-F6AC-7139-AF06-179EA449A0BD}"/>
    <pc:docChg chg="modSld sldOrd">
      <pc:chgData name="Vidya Biradar" userId="S::w0828878@myscc.ca::f6b5390f-6966-4aca-9061-dafefe97904c" providerId="AD" clId="Web-{AAABB2EA-F6AC-7139-AF06-179EA449A0BD}" dt="2023-11-23T21:36:38.298" v="215" actId="20577"/>
      <pc:docMkLst>
        <pc:docMk/>
      </pc:docMkLst>
      <pc:sldChg chg="addSp delSp modSp">
        <pc:chgData name="Vidya Biradar" userId="S::w0828878@myscc.ca::f6b5390f-6966-4aca-9061-dafefe97904c" providerId="AD" clId="Web-{AAABB2EA-F6AC-7139-AF06-179EA449A0BD}" dt="2023-11-23T19:59:08.019" v="77" actId="1076"/>
        <pc:sldMkLst>
          <pc:docMk/>
          <pc:sldMk cId="2176680598" sldId="256"/>
        </pc:sldMkLst>
        <pc:spChg chg="mod">
          <ac:chgData name="Vidya Biradar" userId="S::w0828878@myscc.ca::f6b5390f-6966-4aca-9061-dafefe97904c" providerId="AD" clId="Web-{AAABB2EA-F6AC-7139-AF06-179EA449A0BD}" dt="2023-11-23T19:56:38.548" v="72" actId="14100"/>
          <ac:spMkLst>
            <pc:docMk/>
            <pc:sldMk cId="2176680598" sldId="256"/>
            <ac:spMk id="2" creationId="{7EF32011-396A-10BF-EAD6-166427FCEA5F}"/>
          </ac:spMkLst>
        </pc:spChg>
        <pc:spChg chg="mod">
          <ac:chgData name="Vidya Biradar" userId="S::w0828878@myscc.ca::f6b5390f-6966-4aca-9061-dafefe97904c" providerId="AD" clId="Web-{AAABB2EA-F6AC-7139-AF06-179EA449A0BD}" dt="2023-11-23T19:31:46.922" v="70" actId="1076"/>
          <ac:spMkLst>
            <pc:docMk/>
            <pc:sldMk cId="2176680598" sldId="256"/>
            <ac:spMk id="3" creationId="{0D6C8DE1-B71A-6FCC-0218-CA667C3B58B8}"/>
          </ac:spMkLst>
        </pc:spChg>
        <pc:spChg chg="del mod">
          <ac:chgData name="Vidya Biradar" userId="S::w0828878@myscc.ca::f6b5390f-6966-4aca-9061-dafefe97904c" providerId="AD" clId="Web-{AAABB2EA-F6AC-7139-AF06-179EA449A0BD}" dt="2023-11-23T19:31:01.343" v="63"/>
          <ac:spMkLst>
            <pc:docMk/>
            <pc:sldMk cId="2176680598" sldId="256"/>
            <ac:spMk id="5" creationId="{D57B2654-4E9B-5C3F-C67D-07A9F7D916BF}"/>
          </ac:spMkLst>
        </pc:spChg>
        <pc:picChg chg="add mod">
          <ac:chgData name="Vidya Biradar" userId="S::w0828878@myscc.ca::f6b5390f-6966-4aca-9061-dafefe97904c" providerId="AD" clId="Web-{AAABB2EA-F6AC-7139-AF06-179EA449A0BD}" dt="2023-11-23T19:59:08.019" v="77" actId="1076"/>
          <ac:picMkLst>
            <pc:docMk/>
            <pc:sldMk cId="2176680598" sldId="256"/>
            <ac:picMk id="4" creationId="{3E7C0DE5-2A4F-1EDF-D32C-EAD7F5B5FAA5}"/>
          </ac:picMkLst>
        </pc:picChg>
        <pc:picChg chg="del">
          <ac:chgData name="Vidya Biradar" userId="S::w0828878@myscc.ca::f6b5390f-6966-4aca-9061-dafefe97904c" providerId="AD" clId="Web-{AAABB2EA-F6AC-7139-AF06-179EA449A0BD}" dt="2023-11-23T19:33:04.160" v="71"/>
          <ac:picMkLst>
            <pc:docMk/>
            <pc:sldMk cId="2176680598" sldId="256"/>
            <ac:picMk id="6" creationId="{2E08D632-9DFA-BF90-FAEE-B6F0B902F140}"/>
          </ac:picMkLst>
        </pc:picChg>
      </pc:sldChg>
      <pc:sldChg chg="addSp delSp modSp">
        <pc:chgData name="Vidya Biradar" userId="S::w0828878@myscc.ca::f6b5390f-6966-4aca-9061-dafefe97904c" providerId="AD" clId="Web-{AAABB2EA-F6AC-7139-AF06-179EA449A0BD}" dt="2023-11-23T20:56:11.403" v="88"/>
        <pc:sldMkLst>
          <pc:docMk/>
          <pc:sldMk cId="367181999" sldId="262"/>
        </pc:sldMkLst>
        <pc:spChg chg="add del mod">
          <ac:chgData name="Vidya Biradar" userId="S::w0828878@myscc.ca::f6b5390f-6966-4aca-9061-dafefe97904c" providerId="AD" clId="Web-{AAABB2EA-F6AC-7139-AF06-179EA449A0BD}" dt="2023-11-23T20:56:03.716" v="87"/>
          <ac:spMkLst>
            <pc:docMk/>
            <pc:sldMk cId="367181999" sldId="262"/>
            <ac:spMk id="3" creationId="{3F36DDDC-F5B7-BD91-2FC7-C2C8699C6F7B}"/>
          </ac:spMkLst>
        </pc:spChg>
        <pc:picChg chg="add del mod">
          <ac:chgData name="Vidya Biradar" userId="S::w0828878@myscc.ca::f6b5390f-6966-4aca-9061-dafefe97904c" providerId="AD" clId="Web-{AAABB2EA-F6AC-7139-AF06-179EA449A0BD}" dt="2023-11-23T20:56:11.403" v="88"/>
          <ac:picMkLst>
            <pc:docMk/>
            <pc:sldMk cId="367181999" sldId="262"/>
            <ac:picMk id="4" creationId="{5E28AECF-F4CA-047F-EEC3-A24489EDB513}"/>
          </ac:picMkLst>
        </pc:picChg>
      </pc:sldChg>
      <pc:sldChg chg="addSp delSp modSp">
        <pc:chgData name="Vidya Biradar" userId="S::w0828878@myscc.ca::f6b5390f-6966-4aca-9061-dafefe97904c" providerId="AD" clId="Web-{AAABB2EA-F6AC-7139-AF06-179EA449A0BD}" dt="2023-11-23T21:36:38.298" v="215" actId="20577"/>
        <pc:sldMkLst>
          <pc:docMk/>
          <pc:sldMk cId="621555596" sldId="267"/>
        </pc:sldMkLst>
        <pc:spChg chg="mod">
          <ac:chgData name="Vidya Biradar" userId="S::w0828878@myscc.ca::f6b5390f-6966-4aca-9061-dafefe97904c" providerId="AD" clId="Web-{AAABB2EA-F6AC-7139-AF06-179EA449A0BD}" dt="2023-11-23T21:36:38.298" v="215" actId="20577"/>
          <ac:spMkLst>
            <pc:docMk/>
            <pc:sldMk cId="621555596" sldId="267"/>
            <ac:spMk id="31" creationId="{8C9CBC84-F0D5-F7BE-6145-63C8057F4DF8}"/>
          </ac:spMkLst>
        </pc:spChg>
        <pc:picChg chg="add del">
          <ac:chgData name="Vidya Biradar" userId="S::w0828878@myscc.ca::f6b5390f-6966-4aca-9061-dafefe97904c" providerId="AD" clId="Web-{AAABB2EA-F6AC-7139-AF06-179EA449A0BD}" dt="2023-11-23T21:33:11.451" v="212"/>
          <ac:picMkLst>
            <pc:docMk/>
            <pc:sldMk cId="621555596" sldId="267"/>
            <ac:picMk id="6" creationId="{C556DF30-F99D-FE5B-119B-C141976E4DF0}"/>
          </ac:picMkLst>
        </pc:picChg>
      </pc:sldChg>
      <pc:sldChg chg="delSp">
        <pc:chgData name="Vidya Biradar" userId="S::w0828878@myscc.ca::f6b5390f-6966-4aca-9061-dafefe97904c" providerId="AD" clId="Web-{AAABB2EA-F6AC-7139-AF06-179EA449A0BD}" dt="2023-11-23T20:54:36.699" v="84"/>
        <pc:sldMkLst>
          <pc:docMk/>
          <pc:sldMk cId="2924664236" sldId="274"/>
        </pc:sldMkLst>
        <pc:spChg chg="del">
          <ac:chgData name="Vidya Biradar" userId="S::w0828878@myscc.ca::f6b5390f-6966-4aca-9061-dafefe97904c" providerId="AD" clId="Web-{AAABB2EA-F6AC-7139-AF06-179EA449A0BD}" dt="2023-11-23T20:54:36.699" v="84"/>
          <ac:spMkLst>
            <pc:docMk/>
            <pc:sldMk cId="2924664236" sldId="274"/>
            <ac:spMk id="10" creationId="{BCE45D3C-E602-8A69-4473-A397A8C40954}"/>
          </ac:spMkLst>
        </pc:spChg>
      </pc:sldChg>
      <pc:sldChg chg="addSp modSp">
        <pc:chgData name="Vidya Biradar" userId="S::w0828878@myscc.ca::f6b5390f-6966-4aca-9061-dafefe97904c" providerId="AD" clId="Web-{AAABB2EA-F6AC-7139-AF06-179EA449A0BD}" dt="2023-11-23T20:57:35.420" v="90" actId="1076"/>
        <pc:sldMkLst>
          <pc:docMk/>
          <pc:sldMk cId="3212020926" sldId="278"/>
        </pc:sldMkLst>
        <pc:picChg chg="add mod">
          <ac:chgData name="Vidya Biradar" userId="S::w0828878@myscc.ca::f6b5390f-6966-4aca-9061-dafefe97904c" providerId="AD" clId="Web-{AAABB2EA-F6AC-7139-AF06-179EA449A0BD}" dt="2023-11-23T20:57:35.420" v="90" actId="1076"/>
          <ac:picMkLst>
            <pc:docMk/>
            <pc:sldMk cId="3212020926" sldId="278"/>
            <ac:picMk id="6" creationId="{B8AE0267-04C8-DB2E-040A-F9F5416C5396}"/>
          </ac:picMkLst>
        </pc:picChg>
      </pc:sldChg>
      <pc:sldChg chg="addSp modSp ord">
        <pc:chgData name="Vidya Biradar" userId="S::w0828878@myscc.ca::f6b5390f-6966-4aca-9061-dafefe97904c" providerId="AD" clId="Web-{AAABB2EA-F6AC-7139-AF06-179EA449A0BD}" dt="2023-11-23T20:59:01.703" v="97" actId="1076"/>
        <pc:sldMkLst>
          <pc:docMk/>
          <pc:sldMk cId="1057926484" sldId="281"/>
        </pc:sldMkLst>
        <pc:picChg chg="add mod">
          <ac:chgData name="Vidya Biradar" userId="S::w0828878@myscc.ca::f6b5390f-6966-4aca-9061-dafefe97904c" providerId="AD" clId="Web-{AAABB2EA-F6AC-7139-AF06-179EA449A0BD}" dt="2023-11-23T20:59:01.703" v="97" actId="1076"/>
          <ac:picMkLst>
            <pc:docMk/>
            <pc:sldMk cId="1057926484" sldId="281"/>
            <ac:picMk id="8" creationId="{7A66A30E-C949-7E55-5B28-3E731227104B}"/>
          </ac:picMkLst>
        </pc:picChg>
      </pc:sldChg>
      <pc:sldChg chg="addSp modSp">
        <pc:chgData name="Vidya Biradar" userId="S::w0828878@myscc.ca::f6b5390f-6966-4aca-9061-dafefe97904c" providerId="AD" clId="Web-{AAABB2EA-F6AC-7139-AF06-179EA449A0BD}" dt="2023-11-23T20:49:08.960" v="83" actId="14100"/>
        <pc:sldMkLst>
          <pc:docMk/>
          <pc:sldMk cId="179639215" sldId="282"/>
        </pc:sldMkLst>
        <pc:spChg chg="mod">
          <ac:chgData name="Vidya Biradar" userId="S::w0828878@myscc.ca::f6b5390f-6966-4aca-9061-dafefe97904c" providerId="AD" clId="Web-{AAABB2EA-F6AC-7139-AF06-179EA449A0BD}" dt="2023-11-23T19:28:11.405" v="43" actId="1076"/>
          <ac:spMkLst>
            <pc:docMk/>
            <pc:sldMk cId="179639215" sldId="282"/>
            <ac:spMk id="2" creationId="{549FD116-C7F6-766D-A592-76E937812A91}"/>
          </ac:spMkLst>
        </pc:spChg>
        <pc:spChg chg="mod">
          <ac:chgData name="Vidya Biradar" userId="S::w0828878@myscc.ca::f6b5390f-6966-4aca-9061-dafefe97904c" providerId="AD" clId="Web-{AAABB2EA-F6AC-7139-AF06-179EA449A0BD}" dt="2023-11-23T19:28:18.170" v="44" actId="1076"/>
          <ac:spMkLst>
            <pc:docMk/>
            <pc:sldMk cId="179639215" sldId="282"/>
            <ac:spMk id="3" creationId="{936ADFE5-3F0B-CF9A-1AC0-DB91C2779C8C}"/>
          </ac:spMkLst>
        </pc:spChg>
        <pc:spChg chg="mod">
          <ac:chgData name="Vidya Biradar" userId="S::w0828878@myscc.ca::f6b5390f-6966-4aca-9061-dafefe97904c" providerId="AD" clId="Web-{AAABB2EA-F6AC-7139-AF06-179EA449A0BD}" dt="2023-11-23T19:28:32.374" v="46" actId="1076"/>
          <ac:spMkLst>
            <pc:docMk/>
            <pc:sldMk cId="179639215" sldId="282"/>
            <ac:spMk id="5" creationId="{7C8CCD0F-5415-A0FB-00DF-16FECB2AFCBA}"/>
          </ac:spMkLst>
        </pc:spChg>
        <pc:spChg chg="mod">
          <ac:chgData name="Vidya Biradar" userId="S::w0828878@myscc.ca::f6b5390f-6966-4aca-9061-dafefe97904c" providerId="AD" clId="Web-{AAABB2EA-F6AC-7139-AF06-179EA449A0BD}" dt="2023-11-23T19:29:58.421" v="58" actId="1076"/>
          <ac:spMkLst>
            <pc:docMk/>
            <pc:sldMk cId="179639215" sldId="282"/>
            <ac:spMk id="9" creationId="{0FF563E6-F5B0-C8E8-3633-944F5D7901B2}"/>
          </ac:spMkLst>
        </pc:spChg>
        <pc:spChg chg="mod">
          <ac:chgData name="Vidya Biradar" userId="S::w0828878@myscc.ca::f6b5390f-6966-4aca-9061-dafefe97904c" providerId="AD" clId="Web-{AAABB2EA-F6AC-7139-AF06-179EA449A0BD}" dt="2023-11-23T20:48:30.428" v="78" actId="1076"/>
          <ac:spMkLst>
            <pc:docMk/>
            <pc:sldMk cId="179639215" sldId="282"/>
            <ac:spMk id="14" creationId="{293EBCE3-921A-3A8E-76AC-1E4C45D3C0DE}"/>
          </ac:spMkLst>
        </pc:spChg>
        <pc:spChg chg="mod">
          <ac:chgData name="Vidya Biradar" userId="S::w0828878@myscc.ca::f6b5390f-6966-4aca-9061-dafefe97904c" providerId="AD" clId="Web-{AAABB2EA-F6AC-7139-AF06-179EA449A0BD}" dt="2023-11-23T20:48:42.287" v="80" actId="1076"/>
          <ac:spMkLst>
            <pc:docMk/>
            <pc:sldMk cId="179639215" sldId="282"/>
            <ac:spMk id="16" creationId="{F924EFEC-DC12-374C-A862-2AA57B5131F2}"/>
          </ac:spMkLst>
        </pc:spChg>
        <pc:spChg chg="mod">
          <ac:chgData name="Vidya Biradar" userId="S::w0828878@myscc.ca::f6b5390f-6966-4aca-9061-dafefe97904c" providerId="AD" clId="Web-{AAABB2EA-F6AC-7139-AF06-179EA449A0BD}" dt="2023-11-23T20:48:37.272" v="79" actId="1076"/>
          <ac:spMkLst>
            <pc:docMk/>
            <pc:sldMk cId="179639215" sldId="282"/>
            <ac:spMk id="17" creationId="{E5100DEB-1575-46B8-751C-A64BF7675638}"/>
          </ac:spMkLst>
        </pc:spChg>
        <pc:grpChg chg="mod">
          <ac:chgData name="Vidya Biradar" userId="S::w0828878@myscc.ca::f6b5390f-6966-4aca-9061-dafefe97904c" providerId="AD" clId="Web-{AAABB2EA-F6AC-7139-AF06-179EA449A0BD}" dt="2023-11-23T20:48:53.444" v="81" actId="1076"/>
          <ac:grpSpMkLst>
            <pc:docMk/>
            <pc:sldMk cId="179639215" sldId="282"/>
            <ac:grpSpMk id="31" creationId="{E3F93802-1E44-EC66-692C-30A2E5AF8918}"/>
          </ac:grpSpMkLst>
        </pc:grpChg>
        <pc:cxnChg chg="add mod">
          <ac:chgData name="Vidya Biradar" userId="S::w0828878@myscc.ca::f6b5390f-6966-4aca-9061-dafefe97904c" providerId="AD" clId="Web-{AAABB2EA-F6AC-7139-AF06-179EA449A0BD}" dt="2023-11-23T20:49:08.960" v="83" actId="14100"/>
          <ac:cxnSpMkLst>
            <pc:docMk/>
            <pc:sldMk cId="179639215" sldId="282"/>
            <ac:cxnSpMk id="4" creationId="{6921678F-CEBA-5280-94C6-0C04DC407628}"/>
          </ac:cxnSpMkLst>
        </pc:cxnChg>
        <pc:cxnChg chg="add mod">
          <ac:chgData name="Vidya Biradar" userId="S::w0828878@myscc.ca::f6b5390f-6966-4aca-9061-dafefe97904c" providerId="AD" clId="Web-{AAABB2EA-F6AC-7139-AF06-179EA449A0BD}" dt="2023-11-23T20:49:02.006" v="82" actId="14100"/>
          <ac:cxnSpMkLst>
            <pc:docMk/>
            <pc:sldMk cId="179639215" sldId="282"/>
            <ac:cxnSpMk id="7" creationId="{6C3E1592-DE36-6130-C45E-8B4480D9FD5A}"/>
          </ac:cxnSpMkLst>
        </pc:cxnChg>
      </pc:sldChg>
      <pc:sldChg chg="addSp delSp modSp ord">
        <pc:chgData name="Vidya Biradar" userId="S::w0828878@myscc.ca::f6b5390f-6966-4aca-9061-dafefe97904c" providerId="AD" clId="Web-{AAABB2EA-F6AC-7139-AF06-179EA449A0BD}" dt="2023-11-23T21:34:17.358" v="213"/>
        <pc:sldMkLst>
          <pc:docMk/>
          <pc:sldMk cId="3493217361" sldId="283"/>
        </pc:sldMkLst>
        <pc:spChg chg="mod">
          <ac:chgData name="Vidya Biradar" userId="S::w0828878@myscc.ca::f6b5390f-6966-4aca-9061-dafefe97904c" providerId="AD" clId="Web-{AAABB2EA-F6AC-7139-AF06-179EA449A0BD}" dt="2023-11-23T21:29:03.025" v="144" actId="1076"/>
          <ac:spMkLst>
            <pc:docMk/>
            <pc:sldMk cId="3493217361" sldId="283"/>
            <ac:spMk id="2" creationId="{FA7AB7FE-9BDD-D12C-53D8-673DAA626563}"/>
          </ac:spMkLst>
        </pc:spChg>
        <pc:spChg chg="del">
          <ac:chgData name="Vidya Biradar" userId="S::w0828878@myscc.ca::f6b5390f-6966-4aca-9061-dafefe97904c" providerId="AD" clId="Web-{AAABB2EA-F6AC-7139-AF06-179EA449A0BD}" dt="2023-11-23T18:08:43.930" v="4"/>
          <ac:spMkLst>
            <pc:docMk/>
            <pc:sldMk cId="3493217361" sldId="283"/>
            <ac:spMk id="3" creationId="{4E7C0E5A-4F67-205B-F0E6-71FFA8F65EC5}"/>
          </ac:spMkLst>
        </pc:spChg>
        <pc:spChg chg="mod">
          <ac:chgData name="Vidya Biradar" userId="S::w0828878@myscc.ca::f6b5390f-6966-4aca-9061-dafefe97904c" providerId="AD" clId="Web-{AAABB2EA-F6AC-7139-AF06-179EA449A0BD}" dt="2023-11-23T21:32:35.778" v="210" actId="20577"/>
          <ac:spMkLst>
            <pc:docMk/>
            <pc:sldMk cId="3493217361" sldId="283"/>
            <ac:spMk id="4" creationId="{72A59C5A-666E-BB98-90A0-0F6AD18CFE78}"/>
          </ac:spMkLst>
        </pc:spChg>
        <pc:spChg chg="add mod">
          <ac:chgData name="Vidya Biradar" userId="S::w0828878@myscc.ca::f6b5390f-6966-4aca-9061-dafefe97904c" providerId="AD" clId="Web-{AAABB2EA-F6AC-7139-AF06-179EA449A0BD}" dt="2023-11-23T21:18:11.485" v="117" actId="14100"/>
          <ac:spMkLst>
            <pc:docMk/>
            <pc:sldMk cId="3493217361" sldId="283"/>
            <ac:spMk id="8" creationId="{B1BD7329-7562-1831-278D-96541B0CB33C}"/>
          </ac:spMkLst>
        </pc:spChg>
        <pc:spChg chg="mod">
          <ac:chgData name="Vidya Biradar" userId="S::w0828878@myscc.ca::f6b5390f-6966-4aca-9061-dafefe97904c" providerId="AD" clId="Web-{AAABB2EA-F6AC-7139-AF06-179EA449A0BD}" dt="2023-11-23T21:17:07.296" v="112" actId="14100"/>
          <ac:spMkLst>
            <pc:docMk/>
            <pc:sldMk cId="3493217361" sldId="283"/>
            <ac:spMk id="18" creationId="{98DB9685-0D1C-19AE-5AA5-DDAD8A14BF27}"/>
          </ac:spMkLst>
        </pc:spChg>
        <pc:spChg chg="mod">
          <ac:chgData name="Vidya Biradar" userId="S::w0828878@myscc.ca::f6b5390f-6966-4aca-9061-dafefe97904c" providerId="AD" clId="Web-{AAABB2EA-F6AC-7139-AF06-179EA449A0BD}" dt="2023-11-23T21:28:35.212" v="141"/>
          <ac:spMkLst>
            <pc:docMk/>
            <pc:sldMk cId="3493217361" sldId="283"/>
            <ac:spMk id="19" creationId="{D7E0F32D-F0CA-C46E-A7A6-8898B4290F78}"/>
          </ac:spMkLst>
        </pc:spChg>
        <pc:spChg chg="mod">
          <ac:chgData name="Vidya Biradar" userId="S::w0828878@myscc.ca::f6b5390f-6966-4aca-9061-dafefe97904c" providerId="AD" clId="Web-{AAABB2EA-F6AC-7139-AF06-179EA449A0BD}" dt="2023-11-23T21:28:54.338" v="143" actId="1076"/>
          <ac:spMkLst>
            <pc:docMk/>
            <pc:sldMk cId="3493217361" sldId="283"/>
            <ac:spMk id="20" creationId="{7418C528-AA81-2337-9592-AED3918B5A8C}"/>
          </ac:spMkLst>
        </pc:spChg>
        <pc:grpChg chg="add">
          <ac:chgData name="Vidya Biradar" userId="S::w0828878@myscc.ca::f6b5390f-6966-4aca-9061-dafefe97904c" providerId="AD" clId="Web-{AAABB2EA-F6AC-7139-AF06-179EA449A0BD}" dt="2023-11-23T21:34:17.358" v="213"/>
          <ac:grpSpMkLst>
            <pc:docMk/>
            <pc:sldMk cId="3493217361" sldId="283"/>
            <ac:grpSpMk id="9" creationId="{29236EE2-EDB4-8270-CBBB-A407D14C09EA}"/>
          </ac:grpSpMkLst>
        </pc:grpChg>
        <pc:grpChg chg="del">
          <ac:chgData name="Vidya Biradar" userId="S::w0828878@myscc.ca::f6b5390f-6966-4aca-9061-dafefe97904c" providerId="AD" clId="Web-{AAABB2EA-F6AC-7139-AF06-179EA449A0BD}" dt="2023-11-23T21:12:35.683" v="107"/>
          <ac:grpSpMkLst>
            <pc:docMk/>
            <pc:sldMk cId="3493217361" sldId="283"/>
            <ac:grpSpMk id="10" creationId="{049473AE-7DB5-C3C5-2F98-4CD7C50B780B}"/>
          </ac:grpSpMkLst>
        </pc:grpChg>
        <pc:picChg chg="mod">
          <ac:chgData name="Vidya Biradar" userId="S::w0828878@myscc.ca::f6b5390f-6966-4aca-9061-dafefe97904c" providerId="AD" clId="Web-{AAABB2EA-F6AC-7139-AF06-179EA449A0BD}" dt="2023-11-23T21:12:02.948" v="106"/>
          <ac:picMkLst>
            <pc:docMk/>
            <pc:sldMk cId="3493217361" sldId="283"/>
            <ac:picMk id="3" creationId="{099AFC29-4A50-FFC2-9166-BE26A357B3FF}"/>
          </ac:picMkLst>
        </pc:picChg>
        <pc:picChg chg="mod">
          <ac:chgData name="Vidya Biradar" userId="S::w0828878@myscc.ca::f6b5390f-6966-4aca-9061-dafefe97904c" providerId="AD" clId="Web-{AAABB2EA-F6AC-7139-AF06-179EA449A0BD}" dt="2023-11-23T21:12:47.449" v="110" actId="14100"/>
          <ac:picMkLst>
            <pc:docMk/>
            <pc:sldMk cId="3493217361" sldId="283"/>
            <ac:picMk id="6" creationId="{311F8388-7104-73AA-9FD8-CF68178EDF60}"/>
          </ac:picMkLst>
        </pc:picChg>
        <pc:picChg chg="add mod">
          <ac:chgData name="Vidya Biradar" userId="S::w0828878@myscc.ca::f6b5390f-6966-4aca-9061-dafefe97904c" providerId="AD" clId="Web-{AAABB2EA-F6AC-7139-AF06-179EA449A0BD}" dt="2023-11-23T18:10:30.010" v="16" actId="1076"/>
          <ac:picMkLst>
            <pc:docMk/>
            <pc:sldMk cId="3493217361" sldId="283"/>
            <ac:picMk id="6" creationId="{57AB14B2-FA0D-CBA0-D967-F5030ECE93F8}"/>
          </ac:picMkLst>
        </pc:picChg>
        <pc:picChg chg="mod">
          <ac:chgData name="Vidya Biradar" userId="S::w0828878@myscc.ca::f6b5390f-6966-4aca-9061-dafefe97904c" providerId="AD" clId="Web-{AAABB2EA-F6AC-7139-AF06-179EA449A0BD}" dt="2023-11-23T21:31:21.512" v="148" actId="1076"/>
          <ac:picMkLst>
            <pc:docMk/>
            <pc:sldMk cId="3493217361" sldId="283"/>
            <ac:picMk id="7" creationId="{7650A5AB-8FA7-543D-D2C3-AF07D4A3AE6C}"/>
          </ac:picMkLst>
        </pc:picChg>
      </pc:sldChg>
      <pc:sldChg chg="addSp modSp">
        <pc:chgData name="Vidya Biradar" userId="S::w0828878@myscc.ca::f6b5390f-6966-4aca-9061-dafefe97904c" providerId="AD" clId="Web-{AAABB2EA-F6AC-7139-AF06-179EA449A0BD}" dt="2023-11-23T20:58:02.827" v="94" actId="1076"/>
        <pc:sldMkLst>
          <pc:docMk/>
          <pc:sldMk cId="682346981" sldId="286"/>
        </pc:sldMkLst>
        <pc:picChg chg="add mod">
          <ac:chgData name="Vidya Biradar" userId="S::w0828878@myscc.ca::f6b5390f-6966-4aca-9061-dafefe97904c" providerId="AD" clId="Web-{AAABB2EA-F6AC-7139-AF06-179EA449A0BD}" dt="2023-11-23T20:58:02.827" v="94" actId="1076"/>
          <ac:picMkLst>
            <pc:docMk/>
            <pc:sldMk cId="682346981" sldId="286"/>
            <ac:picMk id="4" creationId="{E643EF9F-5C22-4B7B-B4D3-CF7D1FFF66D6}"/>
          </ac:picMkLst>
        </pc:picChg>
      </pc:sldChg>
      <pc:sldChg chg="addSp modSp">
        <pc:chgData name="Vidya Biradar" userId="S::w0828878@myscc.ca::f6b5390f-6966-4aca-9061-dafefe97904c" providerId="AD" clId="Web-{AAABB2EA-F6AC-7139-AF06-179EA449A0BD}" dt="2023-11-23T20:57:50.873" v="92" actId="1076"/>
        <pc:sldMkLst>
          <pc:docMk/>
          <pc:sldMk cId="714213345" sldId="287"/>
        </pc:sldMkLst>
        <pc:picChg chg="add mod">
          <ac:chgData name="Vidya Biradar" userId="S::w0828878@myscc.ca::f6b5390f-6966-4aca-9061-dafefe97904c" providerId="AD" clId="Web-{AAABB2EA-F6AC-7139-AF06-179EA449A0BD}" dt="2023-11-23T20:57:50.873" v="92" actId="1076"/>
          <ac:picMkLst>
            <pc:docMk/>
            <pc:sldMk cId="714213345" sldId="287"/>
            <ac:picMk id="4" creationId="{31A011EB-326F-1409-AB9C-AE5B52BDD229}"/>
          </ac:picMkLst>
        </pc:picChg>
      </pc:sldChg>
    </pc:docChg>
  </pc:docChgLst>
  <pc:docChgLst>
    <pc:chgData name="Bhavitaben Upendrabhai Bhatt" userId="b2ee6f17-ead3-44f3-a08e-58dbdd1b5f25" providerId="ADAL" clId="{DA34D303-E6A7-4481-8F0A-3EA3EC0344B6}"/>
    <pc:docChg chg="modSld">
      <pc:chgData name="Bhavitaben Upendrabhai Bhatt" userId="b2ee6f17-ead3-44f3-a08e-58dbdd1b5f25" providerId="ADAL" clId="{DA34D303-E6A7-4481-8F0A-3EA3EC0344B6}" dt="2023-11-24T17:44:42.487" v="8" actId="1036"/>
      <pc:docMkLst>
        <pc:docMk/>
      </pc:docMkLst>
      <pc:sldChg chg="modNotesTx">
        <pc:chgData name="Bhavitaben Upendrabhai Bhatt" userId="b2ee6f17-ead3-44f3-a08e-58dbdd1b5f25" providerId="ADAL" clId="{DA34D303-E6A7-4481-8F0A-3EA3EC0344B6}" dt="2023-11-24T12:34:29.819" v="1"/>
        <pc:sldMkLst>
          <pc:docMk/>
          <pc:sldMk cId="3908283096" sldId="264"/>
        </pc:sldMkLst>
      </pc:sldChg>
      <pc:sldChg chg="modNotesTx">
        <pc:chgData name="Bhavitaben Upendrabhai Bhatt" userId="b2ee6f17-ead3-44f3-a08e-58dbdd1b5f25" providerId="ADAL" clId="{DA34D303-E6A7-4481-8F0A-3EA3EC0344B6}" dt="2023-11-24T12:35:04.463" v="4"/>
        <pc:sldMkLst>
          <pc:docMk/>
          <pc:sldMk cId="2663603202" sldId="266"/>
        </pc:sldMkLst>
      </pc:sldChg>
      <pc:sldChg chg="modNotesTx">
        <pc:chgData name="Bhavitaben Upendrabhai Bhatt" userId="b2ee6f17-ead3-44f3-a08e-58dbdd1b5f25" providerId="ADAL" clId="{DA34D303-E6A7-4481-8F0A-3EA3EC0344B6}" dt="2023-11-24T12:34:21.321" v="0"/>
        <pc:sldMkLst>
          <pc:docMk/>
          <pc:sldMk cId="1057926484" sldId="281"/>
        </pc:sldMkLst>
      </pc:sldChg>
      <pc:sldChg chg="modSp mod">
        <pc:chgData name="Bhavitaben Upendrabhai Bhatt" userId="b2ee6f17-ead3-44f3-a08e-58dbdd1b5f25" providerId="ADAL" clId="{DA34D303-E6A7-4481-8F0A-3EA3EC0344B6}" dt="2023-11-24T17:44:42.487" v="8" actId="1036"/>
        <pc:sldMkLst>
          <pc:docMk/>
          <pc:sldMk cId="3564213577" sldId="285"/>
        </pc:sldMkLst>
        <pc:picChg chg="mod">
          <ac:chgData name="Bhavitaben Upendrabhai Bhatt" userId="b2ee6f17-ead3-44f3-a08e-58dbdd1b5f25" providerId="ADAL" clId="{DA34D303-E6A7-4481-8F0A-3EA3EC0344B6}" dt="2023-11-24T17:44:42.487" v="8" actId="1036"/>
          <ac:picMkLst>
            <pc:docMk/>
            <pc:sldMk cId="3564213577" sldId="285"/>
            <ac:picMk id="6" creationId="{A2238BE8-0731-CD74-A9FA-EB1D3139C42F}"/>
          </ac:picMkLst>
        </pc:picChg>
      </pc:sldChg>
      <pc:sldChg chg="modNotesTx">
        <pc:chgData name="Bhavitaben Upendrabhai Bhatt" userId="b2ee6f17-ead3-44f3-a08e-58dbdd1b5f25" providerId="ADAL" clId="{DA34D303-E6A7-4481-8F0A-3EA3EC0344B6}" dt="2023-11-24T12:34:40.869" v="2"/>
        <pc:sldMkLst>
          <pc:docMk/>
          <pc:sldMk cId="2065086914" sldId="289"/>
        </pc:sldMkLst>
      </pc:sldChg>
      <pc:sldChg chg="modNotesTx">
        <pc:chgData name="Bhavitaben Upendrabhai Bhatt" userId="b2ee6f17-ead3-44f3-a08e-58dbdd1b5f25" providerId="ADAL" clId="{DA34D303-E6A7-4481-8F0A-3EA3EC0344B6}" dt="2023-11-24T12:34:50.370" v="3"/>
        <pc:sldMkLst>
          <pc:docMk/>
          <pc:sldMk cId="1941688907" sldId="291"/>
        </pc:sldMkLst>
      </pc:sldChg>
    </pc:docChg>
  </pc:docChgLst>
  <pc:docChgLst>
    <pc:chgData name="Bhavitaben Upendrabhai Bhatt" userId="S::w0814912@myscc.ca::b2ee6f17-ead3-44f3-a08e-58dbdd1b5f25" providerId="AD" clId="Web-{8F3E3508-8638-4587-60F9-D194F3EA5DEF}"/>
    <pc:docChg chg="modSld sldOrd">
      <pc:chgData name="Bhavitaben Upendrabhai Bhatt" userId="S::w0814912@myscc.ca::b2ee6f17-ead3-44f3-a08e-58dbdd1b5f25" providerId="AD" clId="Web-{8F3E3508-8638-4587-60F9-D194F3EA5DEF}" dt="2023-11-21T20:01:01.071" v="33" actId="14100"/>
      <pc:docMkLst>
        <pc:docMk/>
      </pc:docMkLst>
      <pc:sldChg chg="modSp ord">
        <pc:chgData name="Bhavitaben Upendrabhai Bhatt" userId="S::w0814912@myscc.ca::b2ee6f17-ead3-44f3-a08e-58dbdd1b5f25" providerId="AD" clId="Web-{8F3E3508-8638-4587-60F9-D194F3EA5DEF}" dt="2023-11-21T19:48:07.065" v="32" actId="20577"/>
        <pc:sldMkLst>
          <pc:docMk/>
          <pc:sldMk cId="2445513758" sldId="258"/>
        </pc:sldMkLst>
        <pc:spChg chg="mod">
          <ac:chgData name="Bhavitaben Upendrabhai Bhatt" userId="S::w0814912@myscc.ca::b2ee6f17-ead3-44f3-a08e-58dbdd1b5f25" providerId="AD" clId="Web-{8F3E3508-8638-4587-60F9-D194F3EA5DEF}" dt="2023-11-21T19:48:07.065" v="32" actId="20577"/>
          <ac:spMkLst>
            <pc:docMk/>
            <pc:sldMk cId="2445513758" sldId="258"/>
            <ac:spMk id="3" creationId="{9A7674CB-8AD7-44E0-B113-A0E8A026D1AE}"/>
          </ac:spMkLst>
        </pc:spChg>
      </pc:sldChg>
      <pc:sldChg chg="modSp">
        <pc:chgData name="Bhavitaben Upendrabhai Bhatt" userId="S::w0814912@myscc.ca::b2ee6f17-ead3-44f3-a08e-58dbdd1b5f25" providerId="AD" clId="Web-{8F3E3508-8638-4587-60F9-D194F3EA5DEF}" dt="2023-11-21T20:01:01.071" v="33" actId="14100"/>
        <pc:sldMkLst>
          <pc:docMk/>
          <pc:sldMk cId="621555596" sldId="267"/>
        </pc:sldMkLst>
        <pc:spChg chg="mod">
          <ac:chgData name="Bhavitaben Upendrabhai Bhatt" userId="S::w0814912@myscc.ca::b2ee6f17-ead3-44f3-a08e-58dbdd1b5f25" providerId="AD" clId="Web-{8F3E3508-8638-4587-60F9-D194F3EA5DEF}" dt="2023-11-21T20:01:01.071" v="33" actId="14100"/>
          <ac:spMkLst>
            <pc:docMk/>
            <pc:sldMk cId="621555596" sldId="267"/>
            <ac:spMk id="31" creationId="{8C9CBC84-F0D5-F7BE-6145-63C8057F4DF8}"/>
          </ac:spMkLst>
        </pc:spChg>
      </pc:sldChg>
    </pc:docChg>
  </pc:docChgLst>
  <pc:docChgLst>
    <pc:chgData name="Vidya Biradar" userId="S::w0828878@myscc.ca::f6b5390f-6966-4aca-9061-dafefe97904c" providerId="AD" clId="Web-{2806D53B-657B-6042-47D3-E8B94D81640D}"/>
    <pc:docChg chg="addSld delSld modSld">
      <pc:chgData name="Vidya Biradar" userId="S::w0828878@myscc.ca::f6b5390f-6966-4aca-9061-dafefe97904c" providerId="AD" clId="Web-{2806D53B-657B-6042-47D3-E8B94D81640D}" dt="2023-11-21T05:54:21.297" v="165" actId="20577"/>
      <pc:docMkLst>
        <pc:docMk/>
      </pc:docMkLst>
      <pc:sldChg chg="modSp">
        <pc:chgData name="Vidya Biradar" userId="S::w0828878@myscc.ca::f6b5390f-6966-4aca-9061-dafefe97904c" providerId="AD" clId="Web-{2806D53B-657B-6042-47D3-E8B94D81640D}" dt="2023-11-21T05:08:40.678" v="1" actId="1076"/>
        <pc:sldMkLst>
          <pc:docMk/>
          <pc:sldMk cId="2445513758" sldId="258"/>
        </pc:sldMkLst>
        <pc:picChg chg="mod">
          <ac:chgData name="Vidya Biradar" userId="S::w0828878@myscc.ca::f6b5390f-6966-4aca-9061-dafefe97904c" providerId="AD" clId="Web-{2806D53B-657B-6042-47D3-E8B94D81640D}" dt="2023-11-21T05:08:40.678" v="1" actId="1076"/>
          <ac:picMkLst>
            <pc:docMk/>
            <pc:sldMk cId="2445513758" sldId="258"/>
            <ac:picMk id="10" creationId="{E8620681-C5CE-E567-0419-E8C13E1DABCD}"/>
          </ac:picMkLst>
        </pc:picChg>
      </pc:sldChg>
      <pc:sldChg chg="modSp">
        <pc:chgData name="Vidya Biradar" userId="S::w0828878@myscc.ca::f6b5390f-6966-4aca-9061-dafefe97904c" providerId="AD" clId="Web-{2806D53B-657B-6042-47D3-E8B94D81640D}" dt="2023-11-21T05:10:54.332" v="10" actId="1076"/>
        <pc:sldMkLst>
          <pc:docMk/>
          <pc:sldMk cId="1144156627" sldId="259"/>
        </pc:sldMkLst>
        <pc:spChg chg="mod">
          <ac:chgData name="Vidya Biradar" userId="S::w0828878@myscc.ca::f6b5390f-6966-4aca-9061-dafefe97904c" providerId="AD" clId="Web-{2806D53B-657B-6042-47D3-E8B94D81640D}" dt="2023-11-21T05:10:38.989" v="8" actId="20577"/>
          <ac:spMkLst>
            <pc:docMk/>
            <pc:sldMk cId="1144156627" sldId="259"/>
            <ac:spMk id="2" creationId="{DE6BFD74-6F8D-C341-5AEA-E0401553CE7A}"/>
          </ac:spMkLst>
        </pc:spChg>
        <pc:picChg chg="mod">
          <ac:chgData name="Vidya Biradar" userId="S::w0828878@myscc.ca::f6b5390f-6966-4aca-9061-dafefe97904c" providerId="AD" clId="Web-{2806D53B-657B-6042-47D3-E8B94D81640D}" dt="2023-11-21T05:10:54.332" v="10" actId="1076"/>
          <ac:picMkLst>
            <pc:docMk/>
            <pc:sldMk cId="1144156627" sldId="259"/>
            <ac:picMk id="4" creationId="{58FAF033-F038-2B4B-C86C-A4E0FA641AEB}"/>
          </ac:picMkLst>
        </pc:picChg>
      </pc:sldChg>
      <pc:sldChg chg="modSp">
        <pc:chgData name="Vidya Biradar" userId="S::w0828878@myscc.ca::f6b5390f-6966-4aca-9061-dafefe97904c" providerId="AD" clId="Web-{2806D53B-657B-6042-47D3-E8B94D81640D}" dt="2023-11-21T05:20:57.246" v="40" actId="20577"/>
        <pc:sldMkLst>
          <pc:docMk/>
          <pc:sldMk cId="1550032626" sldId="260"/>
        </pc:sldMkLst>
        <pc:spChg chg="mod">
          <ac:chgData name="Vidya Biradar" userId="S::w0828878@myscc.ca::f6b5390f-6966-4aca-9061-dafefe97904c" providerId="AD" clId="Web-{2806D53B-657B-6042-47D3-E8B94D81640D}" dt="2023-11-21T05:19:49.950" v="20" actId="1076"/>
          <ac:spMkLst>
            <pc:docMk/>
            <pc:sldMk cId="1550032626" sldId="260"/>
            <ac:spMk id="2" creationId="{02ACE6BA-4B8F-FEC1-6649-8C0C2D7B524B}"/>
          </ac:spMkLst>
        </pc:spChg>
        <pc:spChg chg="mod">
          <ac:chgData name="Vidya Biradar" userId="S::w0828878@myscc.ca::f6b5390f-6966-4aca-9061-dafefe97904c" providerId="AD" clId="Web-{2806D53B-657B-6042-47D3-E8B94D81640D}" dt="2023-11-21T05:20:57.246" v="40" actId="20577"/>
          <ac:spMkLst>
            <pc:docMk/>
            <pc:sldMk cId="1550032626" sldId="260"/>
            <ac:spMk id="31" creationId="{8C9CBC84-F0D5-F7BE-6145-63C8057F4DF8}"/>
          </ac:spMkLst>
        </pc:spChg>
        <pc:picChg chg="mod">
          <ac:chgData name="Vidya Biradar" userId="S::w0828878@myscc.ca::f6b5390f-6966-4aca-9061-dafefe97904c" providerId="AD" clId="Web-{2806D53B-657B-6042-47D3-E8B94D81640D}" dt="2023-11-21T05:19:26.029" v="17" actId="1076"/>
          <ac:picMkLst>
            <pc:docMk/>
            <pc:sldMk cId="1550032626" sldId="260"/>
            <ac:picMk id="4" creationId="{7A26BCB4-B208-297A-3AA3-197197EF1A67}"/>
          </ac:picMkLst>
        </pc:picChg>
      </pc:sldChg>
      <pc:sldChg chg="addSp delSp modSp del">
        <pc:chgData name="Vidya Biradar" userId="S::w0828878@myscc.ca::f6b5390f-6966-4aca-9061-dafefe97904c" providerId="AD" clId="Web-{2806D53B-657B-6042-47D3-E8B94D81640D}" dt="2023-11-21T05:45:17.945" v="116"/>
        <pc:sldMkLst>
          <pc:docMk/>
          <pc:sldMk cId="2730499396" sldId="261"/>
        </pc:sldMkLst>
        <pc:spChg chg="add mod">
          <ac:chgData name="Vidya Biradar" userId="S::w0828878@myscc.ca::f6b5390f-6966-4aca-9061-dafefe97904c" providerId="AD" clId="Web-{2806D53B-657B-6042-47D3-E8B94D81640D}" dt="2023-11-21T05:24:25.321" v="51" actId="20577"/>
          <ac:spMkLst>
            <pc:docMk/>
            <pc:sldMk cId="2730499396" sldId="261"/>
            <ac:spMk id="3" creationId="{0E6FBDD7-2F94-8D31-86F9-1528D2AFAE73}"/>
          </ac:spMkLst>
        </pc:spChg>
        <pc:spChg chg="add mod">
          <ac:chgData name="Vidya Biradar" userId="S::w0828878@myscc.ca::f6b5390f-6966-4aca-9061-dafefe97904c" providerId="AD" clId="Web-{2806D53B-657B-6042-47D3-E8B94D81640D}" dt="2023-11-21T05:38:49.607" v="105" actId="14100"/>
          <ac:spMkLst>
            <pc:docMk/>
            <pc:sldMk cId="2730499396" sldId="261"/>
            <ac:spMk id="5" creationId="{B913D17D-1BDC-563F-71CC-B070E9B6837F}"/>
          </ac:spMkLst>
        </pc:spChg>
        <pc:picChg chg="add del mod">
          <ac:chgData name="Vidya Biradar" userId="S::w0828878@myscc.ca::f6b5390f-6966-4aca-9061-dafefe97904c" providerId="AD" clId="Web-{2806D53B-657B-6042-47D3-E8B94D81640D}" dt="2023-11-21T05:31:05.425" v="74"/>
          <ac:picMkLst>
            <pc:docMk/>
            <pc:sldMk cId="2730499396" sldId="261"/>
            <ac:picMk id="6" creationId="{1EADCCCA-E337-9DAE-77E0-08A296147CA7}"/>
          </ac:picMkLst>
        </pc:picChg>
        <pc:picChg chg="add del mod">
          <ac:chgData name="Vidya Biradar" userId="S::w0828878@myscc.ca::f6b5390f-6966-4aca-9061-dafefe97904c" providerId="AD" clId="Web-{2806D53B-657B-6042-47D3-E8B94D81640D}" dt="2023-11-21T05:29:39.458" v="68"/>
          <ac:picMkLst>
            <pc:docMk/>
            <pc:sldMk cId="2730499396" sldId="261"/>
            <ac:picMk id="7" creationId="{9D50F104-1B06-125F-4A69-C847EAAC186D}"/>
          </ac:picMkLst>
        </pc:picChg>
        <pc:picChg chg="add mod">
          <ac:chgData name="Vidya Biradar" userId="S::w0828878@myscc.ca::f6b5390f-6966-4aca-9061-dafefe97904c" providerId="AD" clId="Web-{2806D53B-657B-6042-47D3-E8B94D81640D}" dt="2023-11-21T05:39:34.825" v="111" actId="1076"/>
          <ac:picMkLst>
            <pc:docMk/>
            <pc:sldMk cId="2730499396" sldId="261"/>
            <ac:picMk id="8" creationId="{C9C42A3F-F681-2F4B-0C28-A5310E21C0B9}"/>
          </ac:picMkLst>
        </pc:picChg>
      </pc:sldChg>
      <pc:sldChg chg="addSp delSp modSp">
        <pc:chgData name="Vidya Biradar" userId="S::w0828878@myscc.ca::f6b5390f-6966-4aca-9061-dafefe97904c" providerId="AD" clId="Web-{2806D53B-657B-6042-47D3-E8B94D81640D}" dt="2023-11-21T05:54:21.297" v="165" actId="20577"/>
        <pc:sldMkLst>
          <pc:docMk/>
          <pc:sldMk cId="367181999" sldId="262"/>
        </pc:sldMkLst>
        <pc:spChg chg="mod">
          <ac:chgData name="Vidya Biradar" userId="S::w0828878@myscc.ca::f6b5390f-6966-4aca-9061-dafefe97904c" providerId="AD" clId="Web-{2806D53B-657B-6042-47D3-E8B94D81640D}" dt="2023-11-21T05:54:21.297" v="165" actId="20577"/>
          <ac:spMkLst>
            <pc:docMk/>
            <pc:sldMk cId="367181999" sldId="262"/>
            <ac:spMk id="2" creationId="{A4AAD0B4-4502-8EEF-214B-E5D06B740B01}"/>
          </ac:spMkLst>
        </pc:spChg>
        <pc:picChg chg="add del mod">
          <ac:chgData name="Vidya Biradar" userId="S::w0828878@myscc.ca::f6b5390f-6966-4aca-9061-dafefe97904c" providerId="AD" clId="Web-{2806D53B-657B-6042-47D3-E8B94D81640D}" dt="2023-11-21T05:53:39.798" v="160"/>
          <ac:picMkLst>
            <pc:docMk/>
            <pc:sldMk cId="367181999" sldId="262"/>
            <ac:picMk id="3" creationId="{947F85C7-1670-442D-99CD-0315CEFE8ED7}"/>
          </ac:picMkLst>
        </pc:picChg>
        <pc:picChg chg="mod">
          <ac:chgData name="Vidya Biradar" userId="S::w0828878@myscc.ca::f6b5390f-6966-4aca-9061-dafefe97904c" providerId="AD" clId="Web-{2806D53B-657B-6042-47D3-E8B94D81640D}" dt="2023-11-21T05:53:47.235" v="162" actId="1076"/>
          <ac:picMkLst>
            <pc:docMk/>
            <pc:sldMk cId="367181999" sldId="262"/>
            <ac:picMk id="4" creationId="{5E28AECF-F4CA-047F-EEC3-A24489EDB513}"/>
          </ac:picMkLst>
        </pc:picChg>
      </pc:sldChg>
      <pc:sldChg chg="modSp">
        <pc:chgData name="Vidya Biradar" userId="S::w0828878@myscc.ca::f6b5390f-6966-4aca-9061-dafefe97904c" providerId="AD" clId="Web-{2806D53B-657B-6042-47D3-E8B94D81640D}" dt="2023-11-21T05:20:48.387" v="32" actId="20577"/>
        <pc:sldMkLst>
          <pc:docMk/>
          <pc:sldMk cId="621555596" sldId="267"/>
        </pc:sldMkLst>
        <pc:spChg chg="mod">
          <ac:chgData name="Vidya Biradar" userId="S::w0828878@myscc.ca::f6b5390f-6966-4aca-9061-dafefe97904c" providerId="AD" clId="Web-{2806D53B-657B-6042-47D3-E8B94D81640D}" dt="2023-11-21T05:11:36.004" v="15" actId="1076"/>
          <ac:spMkLst>
            <pc:docMk/>
            <pc:sldMk cId="621555596" sldId="267"/>
            <ac:spMk id="2" creationId="{02ACE6BA-4B8F-FEC1-6649-8C0C2D7B524B}"/>
          </ac:spMkLst>
        </pc:spChg>
        <pc:spChg chg="mod">
          <ac:chgData name="Vidya Biradar" userId="S::w0828878@myscc.ca::f6b5390f-6966-4aca-9061-dafefe97904c" providerId="AD" clId="Web-{2806D53B-657B-6042-47D3-E8B94D81640D}" dt="2023-11-21T05:20:48.387" v="32" actId="20577"/>
          <ac:spMkLst>
            <pc:docMk/>
            <pc:sldMk cId="621555596" sldId="267"/>
            <ac:spMk id="31" creationId="{8C9CBC84-F0D5-F7BE-6145-63C8057F4DF8}"/>
          </ac:spMkLst>
        </pc:spChg>
        <pc:picChg chg="mod">
          <ac:chgData name="Vidya Biradar" userId="S::w0828878@myscc.ca::f6b5390f-6966-4aca-9061-dafefe97904c" providerId="AD" clId="Web-{2806D53B-657B-6042-47D3-E8B94D81640D}" dt="2023-11-21T05:11:06.004" v="12" actId="1076"/>
          <ac:picMkLst>
            <pc:docMk/>
            <pc:sldMk cId="621555596" sldId="267"/>
            <ac:picMk id="7" creationId="{D3F5E3CF-05DE-46B9-795C-7A48A52FE2AF}"/>
          </ac:picMkLst>
        </pc:picChg>
      </pc:sldChg>
      <pc:sldChg chg="addSp delSp modSp add replId">
        <pc:chgData name="Vidya Biradar" userId="S::w0828878@myscc.ca::f6b5390f-6966-4aca-9061-dafefe97904c" providerId="AD" clId="Web-{2806D53B-657B-6042-47D3-E8B94D81640D}" dt="2023-11-21T05:49:01.379" v="143" actId="1076"/>
        <pc:sldMkLst>
          <pc:docMk/>
          <pc:sldMk cId="3910805877" sldId="268"/>
        </pc:sldMkLst>
        <pc:spChg chg="add mod">
          <ac:chgData name="Vidya Biradar" userId="S::w0828878@myscc.ca::f6b5390f-6966-4aca-9061-dafefe97904c" providerId="AD" clId="Web-{2806D53B-657B-6042-47D3-E8B94D81640D}" dt="2023-11-21T05:49:01.379" v="143" actId="1076"/>
          <ac:spMkLst>
            <pc:docMk/>
            <pc:sldMk cId="3910805877" sldId="268"/>
            <ac:spMk id="7" creationId="{244D7B05-1E65-7851-2F4A-F5C442BCEA36}"/>
          </ac:spMkLst>
        </pc:spChg>
        <pc:picChg chg="add mod">
          <ac:chgData name="Vidya Biradar" userId="S::w0828878@myscc.ca::f6b5390f-6966-4aca-9061-dafefe97904c" providerId="AD" clId="Web-{2806D53B-657B-6042-47D3-E8B94D81640D}" dt="2023-11-21T05:48:04.396" v="135" actId="14100"/>
          <ac:picMkLst>
            <pc:docMk/>
            <pc:sldMk cId="3910805877" sldId="268"/>
            <ac:picMk id="6" creationId="{74ECAD47-503F-48FE-682A-ABA7B90F0E85}"/>
          </ac:picMkLst>
        </pc:picChg>
        <pc:picChg chg="del">
          <ac:chgData name="Vidya Biradar" userId="S::w0828878@myscc.ca::f6b5390f-6966-4aca-9061-dafefe97904c" providerId="AD" clId="Web-{2806D53B-657B-6042-47D3-E8B94D81640D}" dt="2023-11-21T05:44:32.180" v="114"/>
          <ac:picMkLst>
            <pc:docMk/>
            <pc:sldMk cId="3910805877" sldId="268"/>
            <ac:picMk id="8" creationId="{C9C42A3F-F681-2F4B-0C28-A5310E21C0B9}"/>
          </ac:picMkLst>
        </pc:picChg>
      </pc:sldChg>
      <pc:sldChg chg="addSp delSp modSp add replId">
        <pc:chgData name="Vidya Biradar" userId="S::w0828878@myscc.ca::f6b5390f-6966-4aca-9061-dafefe97904c" providerId="AD" clId="Web-{2806D53B-657B-6042-47D3-E8B94D81640D}" dt="2023-11-21T05:50:27.066" v="153" actId="14100"/>
        <pc:sldMkLst>
          <pc:docMk/>
          <pc:sldMk cId="1239723734" sldId="269"/>
        </pc:sldMkLst>
        <pc:spChg chg="add mod">
          <ac:chgData name="Vidya Biradar" userId="S::w0828878@myscc.ca::f6b5390f-6966-4aca-9061-dafefe97904c" providerId="AD" clId="Web-{2806D53B-657B-6042-47D3-E8B94D81640D}" dt="2023-11-21T05:50:20.738" v="152" actId="1076"/>
          <ac:spMkLst>
            <pc:docMk/>
            <pc:sldMk cId="1239723734" sldId="269"/>
            <ac:spMk id="8" creationId="{1898C2DD-294A-F151-089E-E38B38772CDB}"/>
          </ac:spMkLst>
        </pc:spChg>
        <pc:picChg chg="del">
          <ac:chgData name="Vidya Biradar" userId="S::w0828878@myscc.ca::f6b5390f-6966-4aca-9061-dafefe97904c" providerId="AD" clId="Web-{2806D53B-657B-6042-47D3-E8B94D81640D}" dt="2023-11-21T05:47:05.147" v="127"/>
          <ac:picMkLst>
            <pc:docMk/>
            <pc:sldMk cId="1239723734" sldId="269"/>
            <ac:picMk id="6" creationId="{74ECAD47-503F-48FE-682A-ABA7B90F0E85}"/>
          </ac:picMkLst>
        </pc:picChg>
        <pc:picChg chg="add mod">
          <ac:chgData name="Vidya Biradar" userId="S::w0828878@myscc.ca::f6b5390f-6966-4aca-9061-dafefe97904c" providerId="AD" clId="Web-{2806D53B-657B-6042-47D3-E8B94D81640D}" dt="2023-11-21T05:50:27.066" v="153" actId="14100"/>
          <ac:picMkLst>
            <pc:docMk/>
            <pc:sldMk cId="1239723734" sldId="269"/>
            <ac:picMk id="7" creationId="{2958D9F3-42FF-F429-6019-FDCC939FCE2B}"/>
          </ac:picMkLst>
        </pc:picChg>
      </pc:sldChg>
      <pc:sldChg chg="modSp add replId">
        <pc:chgData name="Vidya Biradar" userId="S::w0828878@myscc.ca::f6b5390f-6966-4aca-9061-dafefe97904c" providerId="AD" clId="Web-{2806D53B-657B-6042-47D3-E8B94D81640D}" dt="2023-11-21T05:51:32.940" v="159"/>
        <pc:sldMkLst>
          <pc:docMk/>
          <pc:sldMk cId="1120129568" sldId="270"/>
        </pc:sldMkLst>
        <pc:spChg chg="mod">
          <ac:chgData name="Vidya Biradar" userId="S::w0828878@myscc.ca::f6b5390f-6966-4aca-9061-dafefe97904c" providerId="AD" clId="Web-{2806D53B-657B-6042-47D3-E8B94D81640D}" dt="2023-11-21T05:51:32.940" v="159"/>
          <ac:spMkLst>
            <pc:docMk/>
            <pc:sldMk cId="1120129568" sldId="270"/>
            <ac:spMk id="8" creationId="{1898C2DD-294A-F151-089E-E38B38772CDB}"/>
          </ac:spMkLst>
        </pc:spChg>
      </pc:sldChg>
    </pc:docChg>
  </pc:docChgLst>
  <pc:docChgLst>
    <pc:chgData name="Bhavitaben Upendrabhai Bhatt" userId="S::w0814912@myscc.ca::b2ee6f17-ead3-44f3-a08e-58dbdd1b5f25" providerId="AD" clId="Web-{F7A490B0-64C2-949C-ED48-371546D84A8F}"/>
    <pc:docChg chg="modSld">
      <pc:chgData name="Bhavitaben Upendrabhai Bhatt" userId="S::w0814912@myscc.ca::b2ee6f17-ead3-44f3-a08e-58dbdd1b5f25" providerId="AD" clId="Web-{F7A490B0-64C2-949C-ED48-371546D84A8F}" dt="2023-11-22T01:41:37.178" v="45"/>
      <pc:docMkLst>
        <pc:docMk/>
      </pc:docMkLst>
      <pc:sldChg chg="modSp">
        <pc:chgData name="Bhavitaben Upendrabhai Bhatt" userId="S::w0814912@myscc.ca::b2ee6f17-ead3-44f3-a08e-58dbdd1b5f25" providerId="AD" clId="Web-{F7A490B0-64C2-949C-ED48-371546D84A8F}" dt="2023-11-22T01:41:37.178" v="45"/>
        <pc:sldMkLst>
          <pc:docMk/>
          <pc:sldMk cId="2176680598" sldId="256"/>
        </pc:sldMkLst>
        <pc:spChg chg="mod">
          <ac:chgData name="Bhavitaben Upendrabhai Bhatt" userId="S::w0814912@myscc.ca::b2ee6f17-ead3-44f3-a08e-58dbdd1b5f25" providerId="AD" clId="Web-{F7A490B0-64C2-949C-ED48-371546D84A8F}" dt="2023-11-22T01:38:11.487" v="6" actId="20577"/>
          <ac:spMkLst>
            <pc:docMk/>
            <pc:sldMk cId="2176680598" sldId="256"/>
            <ac:spMk id="2" creationId="{7EF32011-396A-10BF-EAD6-166427FCEA5F}"/>
          </ac:spMkLst>
        </pc:spChg>
        <pc:spChg chg="mod">
          <ac:chgData name="Bhavitaben Upendrabhai Bhatt" userId="S::w0814912@myscc.ca::b2ee6f17-ead3-44f3-a08e-58dbdd1b5f25" providerId="AD" clId="Web-{F7A490B0-64C2-949C-ED48-371546D84A8F}" dt="2023-11-22T01:41:37.178" v="45"/>
          <ac:spMkLst>
            <pc:docMk/>
            <pc:sldMk cId="2176680598" sldId="256"/>
            <ac:spMk id="3" creationId="{0D6C8DE1-B71A-6FCC-0218-CA667C3B58B8}"/>
          </ac:spMkLst>
        </pc:spChg>
        <pc:spChg chg="mod">
          <ac:chgData name="Bhavitaben Upendrabhai Bhatt" userId="S::w0814912@myscc.ca::b2ee6f17-ead3-44f3-a08e-58dbdd1b5f25" providerId="AD" clId="Web-{F7A490B0-64C2-949C-ED48-371546D84A8F}" dt="2023-11-22T01:39:07.519" v="12" actId="20577"/>
          <ac:spMkLst>
            <pc:docMk/>
            <pc:sldMk cId="2176680598" sldId="256"/>
            <ac:spMk id="5" creationId="{D57B2654-4E9B-5C3F-C67D-07A9F7D916BF}"/>
          </ac:spMkLst>
        </pc:spChg>
      </pc:sldChg>
      <pc:sldChg chg="modSp">
        <pc:chgData name="Bhavitaben Upendrabhai Bhatt" userId="S::w0814912@myscc.ca::b2ee6f17-ead3-44f3-a08e-58dbdd1b5f25" providerId="AD" clId="Web-{F7A490B0-64C2-949C-ED48-371546D84A8F}" dt="2023-11-22T01:40:44.552" v="34"/>
        <pc:sldMkLst>
          <pc:docMk/>
          <pc:sldMk cId="1400916498" sldId="257"/>
        </pc:sldMkLst>
        <pc:spChg chg="mod">
          <ac:chgData name="Bhavitaben Upendrabhai Bhatt" userId="S::w0814912@myscc.ca::b2ee6f17-ead3-44f3-a08e-58dbdd1b5f25" providerId="AD" clId="Web-{F7A490B0-64C2-949C-ED48-371546D84A8F}" dt="2023-11-22T01:40:44.552" v="30"/>
          <ac:spMkLst>
            <pc:docMk/>
            <pc:sldMk cId="1400916498" sldId="257"/>
            <ac:spMk id="3" creationId="{936ADFE5-3F0B-CF9A-1AC0-DB91C2779C8C}"/>
          </ac:spMkLst>
        </pc:spChg>
        <pc:spChg chg="mod">
          <ac:chgData name="Bhavitaben Upendrabhai Bhatt" userId="S::w0814912@myscc.ca::b2ee6f17-ead3-44f3-a08e-58dbdd1b5f25" providerId="AD" clId="Web-{F7A490B0-64C2-949C-ED48-371546D84A8F}" dt="2023-11-22T01:40:44.552" v="29"/>
          <ac:spMkLst>
            <pc:docMk/>
            <pc:sldMk cId="1400916498" sldId="257"/>
            <ac:spMk id="5" creationId="{7C8CCD0F-5415-A0FB-00DF-16FECB2AFCBA}"/>
          </ac:spMkLst>
        </pc:spChg>
        <pc:spChg chg="mod">
          <ac:chgData name="Bhavitaben Upendrabhai Bhatt" userId="S::w0814912@myscc.ca::b2ee6f17-ead3-44f3-a08e-58dbdd1b5f25" providerId="AD" clId="Web-{F7A490B0-64C2-949C-ED48-371546D84A8F}" dt="2023-11-22T01:40:44.552" v="28"/>
          <ac:spMkLst>
            <pc:docMk/>
            <pc:sldMk cId="1400916498" sldId="257"/>
            <ac:spMk id="9" creationId="{0FF563E6-F5B0-C8E8-3633-944F5D7901B2}"/>
          </ac:spMkLst>
        </pc:spChg>
        <pc:spChg chg="mod">
          <ac:chgData name="Bhavitaben Upendrabhai Bhatt" userId="S::w0814912@myscc.ca::b2ee6f17-ead3-44f3-a08e-58dbdd1b5f25" providerId="AD" clId="Web-{F7A490B0-64C2-949C-ED48-371546D84A8F}" dt="2023-11-22T01:40:44.552" v="33"/>
          <ac:spMkLst>
            <pc:docMk/>
            <pc:sldMk cId="1400916498" sldId="257"/>
            <ac:spMk id="14" creationId="{293EBCE3-921A-3A8E-76AC-1E4C45D3C0DE}"/>
          </ac:spMkLst>
        </pc:spChg>
        <pc:spChg chg="mod">
          <ac:chgData name="Bhavitaben Upendrabhai Bhatt" userId="S::w0814912@myscc.ca::b2ee6f17-ead3-44f3-a08e-58dbdd1b5f25" providerId="AD" clId="Web-{F7A490B0-64C2-949C-ED48-371546D84A8F}" dt="2023-11-22T01:40:44.552" v="34"/>
          <ac:spMkLst>
            <pc:docMk/>
            <pc:sldMk cId="1400916498" sldId="257"/>
            <ac:spMk id="15" creationId="{77E3683D-7FC0-A2ED-DD78-A21FBE3799B3}"/>
          </ac:spMkLst>
        </pc:spChg>
        <pc:spChg chg="mod">
          <ac:chgData name="Bhavitaben Upendrabhai Bhatt" userId="S::w0814912@myscc.ca::b2ee6f17-ead3-44f3-a08e-58dbdd1b5f25" providerId="AD" clId="Web-{F7A490B0-64C2-949C-ED48-371546D84A8F}" dt="2023-11-22T01:40:44.552" v="32"/>
          <ac:spMkLst>
            <pc:docMk/>
            <pc:sldMk cId="1400916498" sldId="257"/>
            <ac:spMk id="16" creationId="{F924EFEC-DC12-374C-A862-2AA57B5131F2}"/>
          </ac:spMkLst>
        </pc:spChg>
        <pc:spChg chg="mod">
          <ac:chgData name="Bhavitaben Upendrabhai Bhatt" userId="S::w0814912@myscc.ca::b2ee6f17-ead3-44f3-a08e-58dbdd1b5f25" providerId="AD" clId="Web-{F7A490B0-64C2-949C-ED48-371546D84A8F}" dt="2023-11-22T01:40:44.552" v="31"/>
          <ac:spMkLst>
            <pc:docMk/>
            <pc:sldMk cId="1400916498" sldId="257"/>
            <ac:spMk id="17" creationId="{E5100DEB-1575-46B8-751C-A64BF7675638}"/>
          </ac:spMkLst>
        </pc:spChg>
        <pc:spChg chg="mod">
          <ac:chgData name="Bhavitaben Upendrabhai Bhatt" userId="S::w0814912@myscc.ca::b2ee6f17-ead3-44f3-a08e-58dbdd1b5f25" providerId="AD" clId="Web-{F7A490B0-64C2-949C-ED48-371546D84A8F}" dt="2023-11-22T01:40:44.552" v="27"/>
          <ac:spMkLst>
            <pc:docMk/>
            <pc:sldMk cId="1400916498" sldId="257"/>
            <ac:spMk id="27" creationId="{E07D18FE-325B-9559-93EC-3BF3912A6BB0}"/>
          </ac:spMkLst>
        </pc:spChg>
      </pc:sldChg>
    </pc:docChg>
  </pc:docChgLst>
  <pc:docChgLst>
    <pc:chgData name="Bhavitaben Upendrabhai Bhatt" userId="S::w0814912@myscc.ca::b2ee6f17-ead3-44f3-a08e-58dbdd1b5f25" providerId="AD" clId="Web-{36A42787-6180-1E88-19F5-A847A44E49AF}"/>
    <pc:docChg chg="modSld">
      <pc:chgData name="Bhavitaben Upendrabhai Bhatt" userId="S::w0814912@myscc.ca::b2ee6f17-ead3-44f3-a08e-58dbdd1b5f25" providerId="AD" clId="Web-{36A42787-6180-1E88-19F5-A847A44E49AF}" dt="2023-11-21T22:14:58.488" v="10" actId="14100"/>
      <pc:docMkLst>
        <pc:docMk/>
      </pc:docMkLst>
      <pc:sldChg chg="modSp">
        <pc:chgData name="Bhavitaben Upendrabhai Bhatt" userId="S::w0814912@myscc.ca::b2ee6f17-ead3-44f3-a08e-58dbdd1b5f25" providerId="AD" clId="Web-{36A42787-6180-1E88-19F5-A847A44E49AF}" dt="2023-11-21T22:14:58.488" v="10" actId="14100"/>
        <pc:sldMkLst>
          <pc:docMk/>
          <pc:sldMk cId="621555596" sldId="267"/>
        </pc:sldMkLst>
        <pc:spChg chg="mod">
          <ac:chgData name="Bhavitaben Upendrabhai Bhatt" userId="S::w0814912@myscc.ca::b2ee6f17-ead3-44f3-a08e-58dbdd1b5f25" providerId="AD" clId="Web-{36A42787-6180-1E88-19F5-A847A44E49AF}" dt="2023-11-21T22:14:58.488" v="10" actId="14100"/>
          <ac:spMkLst>
            <pc:docMk/>
            <pc:sldMk cId="621555596" sldId="267"/>
            <ac:spMk id="31" creationId="{8C9CBC84-F0D5-F7BE-6145-63C8057F4DF8}"/>
          </ac:spMkLst>
        </pc:spChg>
      </pc:sldChg>
    </pc:docChg>
  </pc:docChgLst>
  <pc:docChgLst>
    <pc:chgData name="Sai Ganesh Darisa" userId="S::w0803967@myscc.ca::4c14efad-20a3-44d8-bbce-1ddbea56f82a" providerId="AD" clId="Web-{C7601536-46F1-545E-85C8-184E07DBEB2D}"/>
    <pc:docChg chg="modSld">
      <pc:chgData name="Sai Ganesh Darisa" userId="S::w0803967@myscc.ca::4c14efad-20a3-44d8-bbce-1ddbea56f82a" providerId="AD" clId="Web-{C7601536-46F1-545E-85C8-184E07DBEB2D}" dt="2023-11-22T01:53:08.971" v="0" actId="1076"/>
      <pc:docMkLst>
        <pc:docMk/>
      </pc:docMkLst>
      <pc:sldChg chg="modSp">
        <pc:chgData name="Sai Ganesh Darisa" userId="S::w0803967@myscc.ca::4c14efad-20a3-44d8-bbce-1ddbea56f82a" providerId="AD" clId="Web-{C7601536-46F1-545E-85C8-184E07DBEB2D}" dt="2023-11-22T01:53:08.971" v="0" actId="1076"/>
        <pc:sldMkLst>
          <pc:docMk/>
          <pc:sldMk cId="621555596" sldId="267"/>
        </pc:sldMkLst>
        <pc:picChg chg="mod">
          <ac:chgData name="Sai Ganesh Darisa" userId="S::w0803967@myscc.ca::4c14efad-20a3-44d8-bbce-1ddbea56f82a" providerId="AD" clId="Web-{C7601536-46F1-545E-85C8-184E07DBEB2D}" dt="2023-11-22T01:53:08.971" v="0" actId="1076"/>
          <ac:picMkLst>
            <pc:docMk/>
            <pc:sldMk cId="621555596" sldId="267"/>
            <ac:picMk id="6" creationId="{3281A7FE-2099-2B85-43C5-2FF1DFC932D7}"/>
          </ac:picMkLst>
        </pc:picChg>
      </pc:sldChg>
    </pc:docChg>
  </pc:docChgLst>
  <pc:docChgLst>
    <pc:chgData name="Bhavitaben Upendrabhai Bhatt" userId="b2ee6f17-ead3-44f3-a08e-58dbdd1b5f25" providerId="ADAL" clId="{D7BFD1B0-4A0C-46BC-A347-79FB603AD977}"/>
    <pc:docChg chg="undo custSel addSld delSld modSld">
      <pc:chgData name="Bhavitaben Upendrabhai Bhatt" userId="b2ee6f17-ead3-44f3-a08e-58dbdd1b5f25" providerId="ADAL" clId="{D7BFD1B0-4A0C-46BC-A347-79FB603AD977}" dt="2023-11-24T03:08:09.761" v="386"/>
      <pc:docMkLst>
        <pc:docMk/>
      </pc:docMkLst>
      <pc:sldChg chg="addSp delSp modSp mod modNotesTx">
        <pc:chgData name="Bhavitaben Upendrabhai Bhatt" userId="b2ee6f17-ead3-44f3-a08e-58dbdd1b5f25" providerId="ADAL" clId="{D7BFD1B0-4A0C-46BC-A347-79FB603AD977}" dt="2023-11-24T03:03:48.633" v="383" actId="14100"/>
        <pc:sldMkLst>
          <pc:docMk/>
          <pc:sldMk cId="3908283096" sldId="264"/>
        </pc:sldMkLst>
        <pc:spChg chg="mod">
          <ac:chgData name="Bhavitaben Upendrabhai Bhatt" userId="b2ee6f17-ead3-44f3-a08e-58dbdd1b5f25" providerId="ADAL" clId="{D7BFD1B0-4A0C-46BC-A347-79FB603AD977}" dt="2023-11-24T02:13:11.346" v="26" actId="20577"/>
          <ac:spMkLst>
            <pc:docMk/>
            <pc:sldMk cId="3908283096" sldId="264"/>
            <ac:spMk id="2" creationId="{6337A9EE-DA11-12AF-446A-8F6C4BCBAA8E}"/>
          </ac:spMkLst>
        </pc:spChg>
        <pc:spChg chg="del mod">
          <ac:chgData name="Bhavitaben Upendrabhai Bhatt" userId="b2ee6f17-ead3-44f3-a08e-58dbdd1b5f25" providerId="ADAL" clId="{D7BFD1B0-4A0C-46BC-A347-79FB603AD977}" dt="2023-11-24T02:14:23.517" v="29" actId="478"/>
          <ac:spMkLst>
            <pc:docMk/>
            <pc:sldMk cId="3908283096" sldId="264"/>
            <ac:spMk id="5" creationId="{01899F9D-C383-91A9-0FDB-F430016B242A}"/>
          </ac:spMkLst>
        </pc:spChg>
        <pc:spChg chg="mod">
          <ac:chgData name="Bhavitaben Upendrabhai Bhatt" userId="b2ee6f17-ead3-44f3-a08e-58dbdd1b5f25" providerId="ADAL" clId="{D7BFD1B0-4A0C-46BC-A347-79FB603AD977}" dt="2023-11-24T02:11:23.949" v="9" actId="207"/>
          <ac:spMkLst>
            <pc:docMk/>
            <pc:sldMk cId="3908283096" sldId="264"/>
            <ac:spMk id="18" creationId="{62E95CCF-FA50-81CD-EC2A-C42257F2131C}"/>
          </ac:spMkLst>
        </pc:spChg>
        <pc:spChg chg="mod">
          <ac:chgData name="Bhavitaben Upendrabhai Bhatt" userId="b2ee6f17-ead3-44f3-a08e-58dbdd1b5f25" providerId="ADAL" clId="{D7BFD1B0-4A0C-46BC-A347-79FB603AD977}" dt="2023-11-24T02:13:31.312" v="27" actId="207"/>
          <ac:spMkLst>
            <pc:docMk/>
            <pc:sldMk cId="3908283096" sldId="264"/>
            <ac:spMk id="19" creationId="{FB8E712A-EF54-6026-97F9-0B19F7694458}"/>
          </ac:spMkLst>
        </pc:spChg>
        <pc:graphicFrameChg chg="add del mod modGraphic">
          <ac:chgData name="Bhavitaben Upendrabhai Bhatt" userId="b2ee6f17-ead3-44f3-a08e-58dbdd1b5f25" providerId="ADAL" clId="{D7BFD1B0-4A0C-46BC-A347-79FB603AD977}" dt="2023-11-24T02:20:07.259" v="81" actId="478"/>
          <ac:graphicFrameMkLst>
            <pc:docMk/>
            <pc:sldMk cId="3908283096" sldId="264"/>
            <ac:graphicFrameMk id="3" creationId="{56261227-E229-3094-4C93-52420EFD66A1}"/>
          </ac:graphicFrameMkLst>
        </pc:graphicFrameChg>
        <pc:graphicFrameChg chg="add mod modGraphic">
          <ac:chgData name="Bhavitaben Upendrabhai Bhatt" userId="b2ee6f17-ead3-44f3-a08e-58dbdd1b5f25" providerId="ADAL" clId="{D7BFD1B0-4A0C-46BC-A347-79FB603AD977}" dt="2023-11-24T03:03:48.633" v="383" actId="14100"/>
          <ac:graphicFrameMkLst>
            <pc:docMk/>
            <pc:sldMk cId="3908283096" sldId="264"/>
            <ac:graphicFrameMk id="6" creationId="{205A2A59-27E7-0AFA-9426-A6720F4E9D38}"/>
          </ac:graphicFrameMkLst>
        </pc:graphicFrameChg>
      </pc:sldChg>
      <pc:sldChg chg="modSp add">
        <pc:chgData name="Bhavitaben Upendrabhai Bhatt" userId="b2ee6f17-ead3-44f3-a08e-58dbdd1b5f25" providerId="ADAL" clId="{D7BFD1B0-4A0C-46BC-A347-79FB603AD977}" dt="2023-11-24T03:08:09.761" v="386"/>
        <pc:sldMkLst>
          <pc:docMk/>
          <pc:sldMk cId="2065086914" sldId="289"/>
        </pc:sldMkLst>
        <pc:graphicFrameChg chg="mod">
          <ac:chgData name="Bhavitaben Upendrabhai Bhatt" userId="b2ee6f17-ead3-44f3-a08e-58dbdd1b5f25" providerId="ADAL" clId="{D7BFD1B0-4A0C-46BC-A347-79FB603AD977}" dt="2023-11-24T03:08:09.761" v="386"/>
          <ac:graphicFrameMkLst>
            <pc:docMk/>
            <pc:sldMk cId="2065086914" sldId="289"/>
            <ac:graphicFrameMk id="3" creationId="{44CB2BBF-B798-5BD3-2D47-4379212A4B30}"/>
          </ac:graphicFrameMkLst>
        </pc:graphicFrameChg>
      </pc:sldChg>
      <pc:sldChg chg="add">
        <pc:chgData name="Bhavitaben Upendrabhai Bhatt" userId="b2ee6f17-ead3-44f3-a08e-58dbdd1b5f25" providerId="ADAL" clId="{D7BFD1B0-4A0C-46BC-A347-79FB603AD977}" dt="2023-11-24T02:09:15.670" v="1" actId="2890"/>
        <pc:sldMkLst>
          <pc:docMk/>
          <pc:sldMk cId="2579267089" sldId="290"/>
        </pc:sldMkLst>
      </pc:sldChg>
      <pc:sldChg chg="modSp add del mod">
        <pc:chgData name="Bhavitaben Upendrabhai Bhatt" userId="b2ee6f17-ead3-44f3-a08e-58dbdd1b5f25" providerId="ADAL" clId="{D7BFD1B0-4A0C-46BC-A347-79FB603AD977}" dt="2023-11-24T02:57:33.910" v="344" actId="20577"/>
        <pc:sldMkLst>
          <pc:docMk/>
          <pc:sldMk cId="1941688907" sldId="291"/>
        </pc:sldMkLst>
        <pc:graphicFrameChg chg="modGraphic">
          <ac:chgData name="Bhavitaben Upendrabhai Bhatt" userId="b2ee6f17-ead3-44f3-a08e-58dbdd1b5f25" providerId="ADAL" clId="{D7BFD1B0-4A0C-46BC-A347-79FB603AD977}" dt="2023-11-24T02:57:33.910" v="344" actId="20577"/>
          <ac:graphicFrameMkLst>
            <pc:docMk/>
            <pc:sldMk cId="1941688907" sldId="291"/>
            <ac:graphicFrameMk id="6" creationId="{205A2A59-27E7-0AFA-9426-A6720F4E9D38}"/>
          </ac:graphicFrameMkLst>
        </pc:graphicFrameChg>
      </pc:sldChg>
    </pc:docChg>
  </pc:docChgLst>
  <pc:docChgLst>
    <pc:chgData name="Rituraj Borah" userId="61abcbbc-e701-402a-8cae-beffb7e0a87a" providerId="ADAL" clId="{DDBB81BB-4DEE-40FC-87AD-0F64F0C08F9E}"/>
    <pc:docChg chg="undo custSel delSld modSld sldOrd">
      <pc:chgData name="Rituraj Borah" userId="61abcbbc-e701-402a-8cae-beffb7e0a87a" providerId="ADAL" clId="{DDBB81BB-4DEE-40FC-87AD-0F64F0C08F9E}" dt="2023-11-24T04:17:41.970" v="273" actId="20577"/>
      <pc:docMkLst>
        <pc:docMk/>
      </pc:docMkLst>
      <pc:sldChg chg="modSp mod modNotesTx">
        <pc:chgData name="Rituraj Borah" userId="61abcbbc-e701-402a-8cae-beffb7e0a87a" providerId="ADAL" clId="{DDBB81BB-4DEE-40FC-87AD-0F64F0C08F9E}" dt="2023-11-24T04:06:54.544" v="238" actId="20577"/>
        <pc:sldMkLst>
          <pc:docMk/>
          <pc:sldMk cId="3910805877" sldId="268"/>
        </pc:sldMkLst>
        <pc:picChg chg="mod">
          <ac:chgData name="Rituraj Borah" userId="61abcbbc-e701-402a-8cae-beffb7e0a87a" providerId="ADAL" clId="{DDBB81BB-4DEE-40FC-87AD-0F64F0C08F9E}" dt="2023-11-23T22:42:38.922" v="12" actId="1036"/>
          <ac:picMkLst>
            <pc:docMk/>
            <pc:sldMk cId="3910805877" sldId="268"/>
            <ac:picMk id="6" creationId="{5DE513B4-0811-EF09-D765-43A060B8CD47}"/>
          </ac:picMkLst>
        </pc:picChg>
      </pc:sldChg>
      <pc:sldChg chg="addSp delSp modSp mod">
        <pc:chgData name="Rituraj Borah" userId="61abcbbc-e701-402a-8cae-beffb7e0a87a" providerId="ADAL" clId="{DDBB81BB-4DEE-40FC-87AD-0F64F0C08F9E}" dt="2023-11-22T20:16:06.636" v="9" actId="478"/>
        <pc:sldMkLst>
          <pc:docMk/>
          <pc:sldMk cId="2924664236" sldId="274"/>
        </pc:sldMkLst>
        <pc:spChg chg="add del mod">
          <ac:chgData name="Rituraj Borah" userId="61abcbbc-e701-402a-8cae-beffb7e0a87a" providerId="ADAL" clId="{DDBB81BB-4DEE-40FC-87AD-0F64F0C08F9E}" dt="2023-11-22T20:16:06.636" v="9" actId="478"/>
          <ac:spMkLst>
            <pc:docMk/>
            <pc:sldMk cId="2924664236" sldId="274"/>
            <ac:spMk id="6" creationId="{A3F8E121-BF6D-32C9-2F1C-92E4AFAFD2C2}"/>
          </ac:spMkLst>
        </pc:spChg>
        <pc:picChg chg="add mod">
          <ac:chgData name="Rituraj Borah" userId="61abcbbc-e701-402a-8cae-beffb7e0a87a" providerId="ADAL" clId="{DDBB81BB-4DEE-40FC-87AD-0F64F0C08F9E}" dt="2023-11-22T20:15:46.163" v="7" actId="14100"/>
          <ac:picMkLst>
            <pc:docMk/>
            <pc:sldMk cId="2924664236" sldId="274"/>
            <ac:picMk id="5" creationId="{94728FF7-483F-33D5-49E3-086C2AEDE03D}"/>
          </ac:picMkLst>
        </pc:picChg>
      </pc:sldChg>
      <pc:sldChg chg="modNotesTx">
        <pc:chgData name="Rituraj Borah" userId="61abcbbc-e701-402a-8cae-beffb7e0a87a" providerId="ADAL" clId="{DDBB81BB-4DEE-40FC-87AD-0F64F0C08F9E}" dt="2023-11-24T04:07:30.981" v="266" actId="20577"/>
        <pc:sldMkLst>
          <pc:docMk/>
          <pc:sldMk cId="3021691760" sldId="275"/>
        </pc:sldMkLst>
      </pc:sldChg>
      <pc:sldChg chg="modNotesTx">
        <pc:chgData name="Rituraj Borah" userId="61abcbbc-e701-402a-8cae-beffb7e0a87a" providerId="ADAL" clId="{DDBB81BB-4DEE-40FC-87AD-0F64F0C08F9E}" dt="2023-11-24T04:17:41.970" v="273" actId="20577"/>
        <pc:sldMkLst>
          <pc:docMk/>
          <pc:sldMk cId="786170823" sldId="284"/>
        </pc:sldMkLst>
      </pc:sldChg>
      <pc:sldChg chg="addSp delSp modSp mod ord">
        <pc:chgData name="Rituraj Borah" userId="61abcbbc-e701-402a-8cae-beffb7e0a87a" providerId="ADAL" clId="{DDBB81BB-4DEE-40FC-87AD-0F64F0C08F9E}" dt="2023-11-24T03:03:20.535" v="224"/>
        <pc:sldMkLst>
          <pc:docMk/>
          <pc:sldMk cId="2065086914" sldId="289"/>
        </pc:sldMkLst>
        <pc:spChg chg="del mod">
          <ac:chgData name="Rituraj Borah" userId="61abcbbc-e701-402a-8cae-beffb7e0a87a" providerId="ADAL" clId="{DDBB81BB-4DEE-40FC-87AD-0F64F0C08F9E}" dt="2023-11-24T02:41:22.484" v="16" actId="478"/>
          <ac:spMkLst>
            <pc:docMk/>
            <pc:sldMk cId="2065086914" sldId="289"/>
            <ac:spMk id="5" creationId="{01899F9D-C383-91A9-0FDB-F430016B242A}"/>
          </ac:spMkLst>
        </pc:spChg>
        <pc:spChg chg="mod">
          <ac:chgData name="Rituraj Borah" userId="61abcbbc-e701-402a-8cae-beffb7e0a87a" providerId="ADAL" clId="{DDBB81BB-4DEE-40FC-87AD-0F64F0C08F9E}" dt="2023-11-24T02:41:00.840" v="14" actId="207"/>
          <ac:spMkLst>
            <pc:docMk/>
            <pc:sldMk cId="2065086914" sldId="289"/>
            <ac:spMk id="9" creationId="{A64FD9E8-E0AB-BE0F-21F9-A421AC547C60}"/>
          </ac:spMkLst>
        </pc:spChg>
        <pc:spChg chg="mod">
          <ac:chgData name="Rituraj Borah" userId="61abcbbc-e701-402a-8cae-beffb7e0a87a" providerId="ADAL" clId="{DDBB81BB-4DEE-40FC-87AD-0F64F0C08F9E}" dt="2023-11-24T02:40:54.971" v="13" actId="207"/>
          <ac:spMkLst>
            <pc:docMk/>
            <pc:sldMk cId="2065086914" sldId="289"/>
            <ac:spMk id="19" creationId="{FB8E712A-EF54-6026-97F9-0B19F7694458}"/>
          </ac:spMkLst>
        </pc:spChg>
        <pc:graphicFrameChg chg="add mod modGraphic">
          <ac:chgData name="Rituraj Borah" userId="61abcbbc-e701-402a-8cae-beffb7e0a87a" providerId="ADAL" clId="{DDBB81BB-4DEE-40FC-87AD-0F64F0C08F9E}" dt="2023-11-24T03:03:20.535" v="224"/>
          <ac:graphicFrameMkLst>
            <pc:docMk/>
            <pc:sldMk cId="2065086914" sldId="289"/>
            <ac:graphicFrameMk id="3" creationId="{44CB2BBF-B798-5BD3-2D47-4379212A4B30}"/>
          </ac:graphicFrameMkLst>
        </pc:graphicFrameChg>
      </pc:sldChg>
      <pc:sldChg chg="modSp mod">
        <pc:chgData name="Rituraj Borah" userId="61abcbbc-e701-402a-8cae-beffb7e0a87a" providerId="ADAL" clId="{DDBB81BB-4DEE-40FC-87AD-0F64F0C08F9E}" dt="2023-11-24T02:56:55.506" v="219" actId="20577"/>
        <pc:sldMkLst>
          <pc:docMk/>
          <pc:sldMk cId="1941688907" sldId="291"/>
        </pc:sldMkLst>
        <pc:spChg chg="mod">
          <ac:chgData name="Rituraj Borah" userId="61abcbbc-e701-402a-8cae-beffb7e0a87a" providerId="ADAL" clId="{DDBB81BB-4DEE-40FC-87AD-0F64F0C08F9E}" dt="2023-11-24T02:43:44.163" v="48" actId="207"/>
          <ac:spMkLst>
            <pc:docMk/>
            <pc:sldMk cId="1941688907" sldId="291"/>
            <ac:spMk id="9" creationId="{A64FD9E8-E0AB-BE0F-21F9-A421AC547C60}"/>
          </ac:spMkLst>
        </pc:spChg>
        <pc:spChg chg="mod">
          <ac:chgData name="Rituraj Borah" userId="61abcbbc-e701-402a-8cae-beffb7e0a87a" providerId="ADAL" clId="{DDBB81BB-4DEE-40FC-87AD-0F64F0C08F9E}" dt="2023-11-24T02:44:00.083" v="50" actId="207"/>
          <ac:spMkLst>
            <pc:docMk/>
            <pc:sldMk cId="1941688907" sldId="291"/>
            <ac:spMk id="18" creationId="{62E95CCF-FA50-81CD-EC2A-C42257F2131C}"/>
          </ac:spMkLst>
        </pc:spChg>
        <pc:spChg chg="mod">
          <ac:chgData name="Rituraj Borah" userId="61abcbbc-e701-402a-8cae-beffb7e0a87a" providerId="ADAL" clId="{DDBB81BB-4DEE-40FC-87AD-0F64F0C08F9E}" dt="2023-11-24T02:43:53.962" v="49" actId="207"/>
          <ac:spMkLst>
            <pc:docMk/>
            <pc:sldMk cId="1941688907" sldId="291"/>
            <ac:spMk id="19" creationId="{FB8E712A-EF54-6026-97F9-0B19F7694458}"/>
          </ac:spMkLst>
        </pc:spChg>
        <pc:graphicFrameChg chg="mod modGraphic">
          <ac:chgData name="Rituraj Borah" userId="61abcbbc-e701-402a-8cae-beffb7e0a87a" providerId="ADAL" clId="{DDBB81BB-4DEE-40FC-87AD-0F64F0C08F9E}" dt="2023-11-24T02:56:55.506" v="219" actId="20577"/>
          <ac:graphicFrameMkLst>
            <pc:docMk/>
            <pc:sldMk cId="1941688907" sldId="291"/>
            <ac:graphicFrameMk id="6" creationId="{205A2A59-27E7-0AFA-9426-A6720F4E9D38}"/>
          </ac:graphicFrameMkLst>
        </pc:graphicFrameChg>
      </pc:sldChg>
      <pc:sldChg chg="del">
        <pc:chgData name="Rituraj Borah" userId="61abcbbc-e701-402a-8cae-beffb7e0a87a" providerId="ADAL" clId="{DDBB81BB-4DEE-40FC-87AD-0F64F0C08F9E}" dt="2023-11-24T02:45:48.249" v="57" actId="2696"/>
        <pc:sldMkLst>
          <pc:docMk/>
          <pc:sldMk cId="430958994" sldId="292"/>
        </pc:sldMkLst>
      </pc:sldChg>
    </pc:docChg>
  </pc:docChgLst>
  <pc:docChgLst>
    <pc:chgData name="Vidya Biradar" userId="S::w0828878@myscc.ca::f6b5390f-6966-4aca-9061-dafefe97904c" providerId="AD" clId="Web-{966C8FEE-1A31-076A-157C-ED5227E951A0}"/>
    <pc:docChg chg="addSld modSld">
      <pc:chgData name="Vidya Biradar" userId="S::w0828878@myscc.ca::f6b5390f-6966-4aca-9061-dafefe97904c" providerId="AD" clId="Web-{966C8FEE-1A31-076A-157C-ED5227E951A0}" dt="2023-11-22T01:41:02.668" v="441" actId="20577"/>
      <pc:docMkLst>
        <pc:docMk/>
      </pc:docMkLst>
      <pc:sldChg chg="modSp">
        <pc:chgData name="Vidya Biradar" userId="S::w0828878@myscc.ca::f6b5390f-6966-4aca-9061-dafefe97904c" providerId="AD" clId="Web-{966C8FEE-1A31-076A-157C-ED5227E951A0}" dt="2023-11-21T22:43:55.353" v="56" actId="20577"/>
        <pc:sldMkLst>
          <pc:docMk/>
          <pc:sldMk cId="2176680598" sldId="256"/>
        </pc:sldMkLst>
        <pc:spChg chg="mod">
          <ac:chgData name="Vidya Biradar" userId="S::w0828878@myscc.ca::f6b5390f-6966-4aca-9061-dafefe97904c" providerId="AD" clId="Web-{966C8FEE-1A31-076A-157C-ED5227E951A0}" dt="2023-11-21T22:43:55.353" v="56" actId="20577"/>
          <ac:spMkLst>
            <pc:docMk/>
            <pc:sldMk cId="2176680598" sldId="256"/>
            <ac:spMk id="5" creationId="{D57B2654-4E9B-5C3F-C67D-07A9F7D916BF}"/>
          </ac:spMkLst>
        </pc:spChg>
      </pc:sldChg>
      <pc:sldChg chg="modSp">
        <pc:chgData name="Vidya Biradar" userId="S::w0828878@myscc.ca::f6b5390f-6966-4aca-9061-dafefe97904c" providerId="AD" clId="Web-{966C8FEE-1A31-076A-157C-ED5227E951A0}" dt="2023-11-22T01:41:02.668" v="441" actId="20577"/>
        <pc:sldMkLst>
          <pc:docMk/>
          <pc:sldMk cId="1550032626" sldId="260"/>
        </pc:sldMkLst>
        <pc:spChg chg="mod">
          <ac:chgData name="Vidya Biradar" userId="S::w0828878@myscc.ca::f6b5390f-6966-4aca-9061-dafefe97904c" providerId="AD" clId="Web-{966C8FEE-1A31-076A-157C-ED5227E951A0}" dt="2023-11-22T01:41:02.668" v="441" actId="20577"/>
          <ac:spMkLst>
            <pc:docMk/>
            <pc:sldMk cId="1550032626" sldId="260"/>
            <ac:spMk id="31" creationId="{8C9CBC84-F0D5-F7BE-6145-63C8057F4DF8}"/>
          </ac:spMkLst>
        </pc:spChg>
      </pc:sldChg>
      <pc:sldChg chg="modSp">
        <pc:chgData name="Vidya Biradar" userId="S::w0828878@myscc.ca::f6b5390f-6966-4aca-9061-dafefe97904c" providerId="AD" clId="Web-{966C8FEE-1A31-076A-157C-ED5227E951A0}" dt="2023-11-22T00:01:59.738" v="260" actId="1076"/>
        <pc:sldMkLst>
          <pc:docMk/>
          <pc:sldMk cId="3787265359" sldId="263"/>
        </pc:sldMkLst>
        <pc:spChg chg="mod">
          <ac:chgData name="Vidya Biradar" userId="S::w0828878@myscc.ca::f6b5390f-6966-4aca-9061-dafefe97904c" providerId="AD" clId="Web-{966C8FEE-1A31-076A-157C-ED5227E951A0}" dt="2023-11-22T00:01:59.738" v="260" actId="1076"/>
          <ac:spMkLst>
            <pc:docMk/>
            <pc:sldMk cId="3787265359" sldId="263"/>
            <ac:spMk id="2" creationId="{21DDF407-756E-F28A-DFB1-3CF7E5ED4178}"/>
          </ac:spMkLst>
        </pc:spChg>
        <pc:picChg chg="mod">
          <ac:chgData name="Vidya Biradar" userId="S::w0828878@myscc.ca::f6b5390f-6966-4aca-9061-dafefe97904c" providerId="AD" clId="Web-{966C8FEE-1A31-076A-157C-ED5227E951A0}" dt="2023-11-22T00:01:38.097" v="257" actId="1076"/>
          <ac:picMkLst>
            <pc:docMk/>
            <pc:sldMk cId="3787265359" sldId="263"/>
            <ac:picMk id="4" creationId="{3072447B-D622-D11A-3E60-6F4CA7032C74}"/>
          </ac:picMkLst>
        </pc:picChg>
      </pc:sldChg>
      <pc:sldChg chg="addSp delSp modSp">
        <pc:chgData name="Vidya Biradar" userId="S::w0828878@myscc.ca::f6b5390f-6966-4aca-9061-dafefe97904c" providerId="AD" clId="Web-{966C8FEE-1A31-076A-157C-ED5227E951A0}" dt="2023-11-22T00:32:23.031" v="364"/>
        <pc:sldMkLst>
          <pc:docMk/>
          <pc:sldMk cId="3908283096" sldId="264"/>
        </pc:sldMkLst>
        <pc:spChg chg="mod">
          <ac:chgData name="Vidya Biradar" userId="S::w0828878@myscc.ca::f6b5390f-6966-4aca-9061-dafefe97904c" providerId="AD" clId="Web-{966C8FEE-1A31-076A-157C-ED5227E951A0}" dt="2023-11-22T00:06:52.649" v="269" actId="14100"/>
          <ac:spMkLst>
            <pc:docMk/>
            <pc:sldMk cId="3908283096" sldId="264"/>
            <ac:spMk id="2" creationId="{6337A9EE-DA11-12AF-446A-8F6C4BCBAA8E}"/>
          </ac:spMkLst>
        </pc:spChg>
        <pc:spChg chg="add mod">
          <ac:chgData name="Vidya Biradar" userId="S::w0828878@myscc.ca::f6b5390f-6966-4aca-9061-dafefe97904c" providerId="AD" clId="Web-{966C8FEE-1A31-076A-157C-ED5227E951A0}" dt="2023-11-22T00:32:07.781" v="362"/>
          <ac:spMkLst>
            <pc:docMk/>
            <pc:sldMk cId="3908283096" sldId="264"/>
            <ac:spMk id="9" creationId="{A64FD9E8-E0AB-BE0F-21F9-A421AC547C60}"/>
          </ac:spMkLst>
        </pc:spChg>
        <pc:spChg chg="add mod">
          <ac:chgData name="Vidya Biradar" userId="S::w0828878@myscc.ca::f6b5390f-6966-4aca-9061-dafefe97904c" providerId="AD" clId="Web-{966C8FEE-1A31-076A-157C-ED5227E951A0}" dt="2023-11-22T00:32:17.031" v="363"/>
          <ac:spMkLst>
            <pc:docMk/>
            <pc:sldMk cId="3908283096" sldId="264"/>
            <ac:spMk id="18" creationId="{62E95CCF-FA50-81CD-EC2A-C42257F2131C}"/>
          </ac:spMkLst>
        </pc:spChg>
        <pc:spChg chg="add mod">
          <ac:chgData name="Vidya Biradar" userId="S::w0828878@myscc.ca::f6b5390f-6966-4aca-9061-dafefe97904c" providerId="AD" clId="Web-{966C8FEE-1A31-076A-157C-ED5227E951A0}" dt="2023-11-22T00:32:23.031" v="364"/>
          <ac:spMkLst>
            <pc:docMk/>
            <pc:sldMk cId="3908283096" sldId="264"/>
            <ac:spMk id="19" creationId="{FB8E712A-EF54-6026-97F9-0B19F7694458}"/>
          </ac:spMkLst>
        </pc:spChg>
        <pc:spChg chg="mod">
          <ac:chgData name="Vidya Biradar" userId="S::w0828878@myscc.ca::f6b5390f-6966-4aca-9061-dafefe97904c" providerId="AD" clId="Web-{966C8FEE-1A31-076A-157C-ED5227E951A0}" dt="2023-11-22T00:26:06.760" v="307" actId="1076"/>
          <ac:spMkLst>
            <pc:docMk/>
            <pc:sldMk cId="3908283096" sldId="264"/>
            <ac:spMk id="20" creationId="{8C9CBC84-F0D5-F7BE-6145-63C8057F4DF8}"/>
          </ac:spMkLst>
        </pc:spChg>
        <pc:grpChg chg="add del mod">
          <ac:chgData name="Vidya Biradar" userId="S::w0828878@myscc.ca::f6b5390f-6966-4aca-9061-dafefe97904c" providerId="AD" clId="Web-{966C8FEE-1A31-076A-157C-ED5227E951A0}" dt="2023-11-22T00:26:57.261" v="312"/>
          <ac:grpSpMkLst>
            <pc:docMk/>
            <pc:sldMk cId="3908283096" sldId="264"/>
            <ac:grpSpMk id="8" creationId="{44C0FB9D-F5C3-2579-AB0C-C62A68D00BDA}"/>
          </ac:grpSpMkLst>
        </pc:grpChg>
        <pc:grpChg chg="add del">
          <ac:chgData name="Vidya Biradar" userId="S::w0828878@myscc.ca::f6b5390f-6966-4aca-9061-dafefe97904c" providerId="AD" clId="Web-{966C8FEE-1A31-076A-157C-ED5227E951A0}" dt="2023-11-22T00:27:17.167" v="315"/>
          <ac:grpSpMkLst>
            <pc:docMk/>
            <pc:sldMk cId="3908283096" sldId="264"/>
            <ac:grpSpMk id="17" creationId="{E0943E76-02F1-2251-E038-C35820E71939}"/>
          </ac:grpSpMkLst>
        </pc:grpChg>
        <pc:picChg chg="mod">
          <ac:chgData name="Vidya Biradar" userId="S::w0828878@myscc.ca::f6b5390f-6966-4aca-9061-dafefe97904c" providerId="AD" clId="Web-{966C8FEE-1A31-076A-157C-ED5227E951A0}" dt="2023-11-22T00:01:27.707" v="255" actId="14100"/>
          <ac:picMkLst>
            <pc:docMk/>
            <pc:sldMk cId="3908283096" sldId="264"/>
            <ac:picMk id="4" creationId="{75152ABD-4EE0-6868-89FA-AEBA5344784E}"/>
          </ac:picMkLst>
        </pc:picChg>
      </pc:sldChg>
      <pc:sldChg chg="addSp delSp modSp">
        <pc:chgData name="Vidya Biradar" userId="S::w0828878@myscc.ca::f6b5390f-6966-4aca-9061-dafefe97904c" providerId="AD" clId="Web-{966C8FEE-1A31-076A-157C-ED5227E951A0}" dt="2023-11-22T00:54:16.613" v="437"/>
        <pc:sldMkLst>
          <pc:docMk/>
          <pc:sldMk cId="1724711068" sldId="265"/>
        </pc:sldMkLst>
        <pc:spChg chg="mod">
          <ac:chgData name="Vidya Biradar" userId="S::w0828878@myscc.ca::f6b5390f-6966-4aca-9061-dafefe97904c" providerId="AD" clId="Web-{966C8FEE-1A31-076A-157C-ED5227E951A0}" dt="2023-11-22T00:39:34.959" v="393" actId="1076"/>
          <ac:spMkLst>
            <pc:docMk/>
            <pc:sldMk cId="1724711068" sldId="265"/>
            <ac:spMk id="2" creationId="{FA7AB7FE-9BDD-D12C-53D8-673DAA626563}"/>
          </ac:spMkLst>
        </pc:spChg>
        <pc:spChg chg="add del mod">
          <ac:chgData name="Vidya Biradar" userId="S::w0828878@myscc.ca::f6b5390f-6966-4aca-9061-dafefe97904c" providerId="AD" clId="Web-{966C8FEE-1A31-076A-157C-ED5227E951A0}" dt="2023-11-22T00:37:42.614" v="376"/>
          <ac:spMkLst>
            <pc:docMk/>
            <pc:sldMk cId="1724711068" sldId="265"/>
            <ac:spMk id="3" creationId="{2C664DEE-FB7D-AA93-BFB1-21D1A33F7C58}"/>
          </ac:spMkLst>
        </pc:spChg>
        <pc:spChg chg="add mod">
          <ac:chgData name="Vidya Biradar" userId="S::w0828878@myscc.ca::f6b5390f-6966-4aca-9061-dafefe97904c" providerId="AD" clId="Web-{966C8FEE-1A31-076A-157C-ED5227E951A0}" dt="2023-11-22T00:53:32.268" v="433" actId="1076"/>
          <ac:spMkLst>
            <pc:docMk/>
            <pc:sldMk cId="1724711068" sldId="265"/>
            <ac:spMk id="5" creationId="{207A4A16-7CA3-5C94-8205-9BECFFE0BC95}"/>
          </ac:spMkLst>
        </pc:spChg>
        <pc:spChg chg="add del mod">
          <ac:chgData name="Vidya Biradar" userId="S::w0828878@myscc.ca::f6b5390f-6966-4aca-9061-dafefe97904c" providerId="AD" clId="Web-{966C8FEE-1A31-076A-157C-ED5227E951A0}" dt="2023-11-22T00:39:02.818" v="386"/>
          <ac:spMkLst>
            <pc:docMk/>
            <pc:sldMk cId="1724711068" sldId="265"/>
            <ac:spMk id="7" creationId="{8B1F1F51-1F74-B787-A0E4-A1CB0570B396}"/>
          </ac:spMkLst>
        </pc:spChg>
        <pc:spChg chg="add">
          <ac:chgData name="Vidya Biradar" userId="S::w0828878@myscc.ca::f6b5390f-6966-4aca-9061-dafefe97904c" providerId="AD" clId="Web-{966C8FEE-1A31-076A-157C-ED5227E951A0}" dt="2023-11-22T00:37:51.661" v="379"/>
          <ac:spMkLst>
            <pc:docMk/>
            <pc:sldMk cId="1724711068" sldId="265"/>
            <ac:spMk id="10" creationId="{D0962E7D-B0F3-9F9F-886A-FECAD41C0FD4}"/>
          </ac:spMkLst>
        </pc:spChg>
        <pc:spChg chg="add del">
          <ac:chgData name="Vidya Biradar" userId="S::w0828878@myscc.ca::f6b5390f-6966-4aca-9061-dafefe97904c" providerId="AD" clId="Web-{966C8FEE-1A31-076A-157C-ED5227E951A0}" dt="2023-11-22T00:42:43.759" v="416"/>
          <ac:spMkLst>
            <pc:docMk/>
            <pc:sldMk cId="1724711068" sldId="265"/>
            <ac:spMk id="12" creationId="{43407580-433D-D9D7-B9BA-851438EBA83F}"/>
          </ac:spMkLst>
        </pc:spChg>
        <pc:spChg chg="add">
          <ac:chgData name="Vidya Biradar" userId="S::w0828878@myscc.ca::f6b5390f-6966-4aca-9061-dafefe97904c" providerId="AD" clId="Web-{966C8FEE-1A31-076A-157C-ED5227E951A0}" dt="2023-11-22T00:37:51.661" v="379"/>
          <ac:spMkLst>
            <pc:docMk/>
            <pc:sldMk cId="1724711068" sldId="265"/>
            <ac:spMk id="14" creationId="{D30DAEC9-1C4F-2AF8-D57C-6287E3771FB1}"/>
          </ac:spMkLst>
        </pc:spChg>
        <pc:graphicFrameChg chg="add del mod modGraphic">
          <ac:chgData name="Vidya Biradar" userId="S::w0828878@myscc.ca::f6b5390f-6966-4aca-9061-dafefe97904c" providerId="AD" clId="Web-{966C8FEE-1A31-076A-157C-ED5227E951A0}" dt="2023-11-22T00:54:16.613" v="437"/>
          <ac:graphicFrameMkLst>
            <pc:docMk/>
            <pc:sldMk cId="1724711068" sldId="265"/>
            <ac:graphicFrameMk id="9" creationId="{D2DDFC5D-FED1-2637-0A8D-9854B014ABAC}"/>
          </ac:graphicFrameMkLst>
        </pc:graphicFrameChg>
        <pc:picChg chg="del mod ord">
          <ac:chgData name="Vidya Biradar" userId="S::w0828878@myscc.ca::f6b5390f-6966-4aca-9061-dafefe97904c" providerId="AD" clId="Web-{966C8FEE-1A31-076A-157C-ED5227E951A0}" dt="2023-11-22T00:38:11.802" v="380"/>
          <ac:picMkLst>
            <pc:docMk/>
            <pc:sldMk cId="1724711068" sldId="265"/>
            <ac:picMk id="4" creationId="{1BF9B3F7-90D7-FD72-0F09-B21DF8D8B3B4}"/>
          </ac:picMkLst>
        </pc:picChg>
        <pc:picChg chg="add mod">
          <ac:chgData name="Vidya Biradar" userId="S::w0828878@myscc.ca::f6b5390f-6966-4aca-9061-dafefe97904c" providerId="AD" clId="Web-{966C8FEE-1A31-076A-157C-ED5227E951A0}" dt="2023-11-22T00:40:54.492" v="398" actId="1076"/>
          <ac:picMkLst>
            <pc:docMk/>
            <pc:sldMk cId="1724711068" sldId="265"/>
            <ac:picMk id="8" creationId="{B5079CAA-2A5E-ADDE-9466-1EC40372344C}"/>
          </ac:picMkLst>
        </pc:picChg>
      </pc:sldChg>
      <pc:sldChg chg="addSp delSp modSp mod modClrScheme chgLayout">
        <pc:chgData name="Vidya Biradar" userId="S::w0828878@myscc.ca::f6b5390f-6966-4aca-9061-dafefe97904c" providerId="AD" clId="Web-{966C8FEE-1A31-076A-157C-ED5227E951A0}" dt="2023-11-22T00:00:41.018" v="248" actId="20577"/>
        <pc:sldMkLst>
          <pc:docMk/>
          <pc:sldMk cId="2663603202" sldId="266"/>
        </pc:sldMkLst>
        <pc:spChg chg="add mod">
          <ac:chgData name="Vidya Biradar" userId="S::w0828878@myscc.ca::f6b5390f-6966-4aca-9061-dafefe97904c" providerId="AD" clId="Web-{966C8FEE-1A31-076A-157C-ED5227E951A0}" dt="2023-11-22T00:00:41.018" v="248" actId="20577"/>
          <ac:spMkLst>
            <pc:docMk/>
            <pc:sldMk cId="2663603202" sldId="266"/>
            <ac:spMk id="3" creationId="{7AEB8913-1255-9F35-9EEE-508757CF4401}"/>
          </ac:spMkLst>
        </pc:spChg>
        <pc:spChg chg="add del mod">
          <ac:chgData name="Vidya Biradar" userId="S::w0828878@myscc.ca::f6b5390f-6966-4aca-9061-dafefe97904c" providerId="AD" clId="Web-{966C8FEE-1A31-076A-157C-ED5227E951A0}" dt="2023-11-21T23:55:09.810" v="121"/>
          <ac:spMkLst>
            <pc:docMk/>
            <pc:sldMk cId="2663603202" sldId="266"/>
            <ac:spMk id="7" creationId="{460B925E-8B4C-C888-845D-F1B233DB2CE4}"/>
          </ac:spMkLst>
        </pc:spChg>
        <pc:spChg chg="add del mod">
          <ac:chgData name="Vidya Biradar" userId="S::w0828878@myscc.ca::f6b5390f-6966-4aca-9061-dafefe97904c" providerId="AD" clId="Web-{966C8FEE-1A31-076A-157C-ED5227E951A0}" dt="2023-11-21T23:55:09.810" v="121"/>
          <ac:spMkLst>
            <pc:docMk/>
            <pc:sldMk cId="2663603202" sldId="266"/>
            <ac:spMk id="9" creationId="{10C5AAA9-0240-4865-0D6B-5416E0060329}"/>
          </ac:spMkLst>
        </pc:spChg>
        <pc:spChg chg="add del mod">
          <ac:chgData name="Vidya Biradar" userId="S::w0828878@myscc.ca::f6b5390f-6966-4aca-9061-dafefe97904c" providerId="AD" clId="Web-{966C8FEE-1A31-076A-157C-ED5227E951A0}" dt="2023-11-21T23:55:09.810" v="121"/>
          <ac:spMkLst>
            <pc:docMk/>
            <pc:sldMk cId="2663603202" sldId="266"/>
            <ac:spMk id="11" creationId="{9EBD34D8-99C9-2D3F-27BC-1BA163A692B2}"/>
          </ac:spMkLst>
        </pc:spChg>
        <pc:spChg chg="add del mod">
          <ac:chgData name="Vidya Biradar" userId="S::w0828878@myscc.ca::f6b5390f-6966-4aca-9061-dafefe97904c" providerId="AD" clId="Web-{966C8FEE-1A31-076A-157C-ED5227E951A0}" dt="2023-11-21T23:55:13.826" v="123"/>
          <ac:spMkLst>
            <pc:docMk/>
            <pc:sldMk cId="2663603202" sldId="266"/>
            <ac:spMk id="13" creationId="{460B925E-8B4C-C888-845D-F1B233DB2CE4}"/>
          </ac:spMkLst>
        </pc:spChg>
        <pc:spChg chg="add del mod">
          <ac:chgData name="Vidya Biradar" userId="S::w0828878@myscc.ca::f6b5390f-6966-4aca-9061-dafefe97904c" providerId="AD" clId="Web-{966C8FEE-1A31-076A-157C-ED5227E951A0}" dt="2023-11-21T23:55:13.826" v="123"/>
          <ac:spMkLst>
            <pc:docMk/>
            <pc:sldMk cId="2663603202" sldId="266"/>
            <ac:spMk id="14" creationId="{10C5AAA9-0240-4865-0D6B-5416E0060329}"/>
          </ac:spMkLst>
        </pc:spChg>
        <pc:spChg chg="add del mod">
          <ac:chgData name="Vidya Biradar" userId="S::w0828878@myscc.ca::f6b5390f-6966-4aca-9061-dafefe97904c" providerId="AD" clId="Web-{966C8FEE-1A31-076A-157C-ED5227E951A0}" dt="2023-11-21T23:55:13.826" v="123"/>
          <ac:spMkLst>
            <pc:docMk/>
            <pc:sldMk cId="2663603202" sldId="266"/>
            <ac:spMk id="15" creationId="{9EBD34D8-99C9-2D3F-27BC-1BA163A692B2}"/>
          </ac:spMkLst>
        </pc:spChg>
        <pc:spChg chg="add mod">
          <ac:chgData name="Vidya Biradar" userId="S::w0828878@myscc.ca::f6b5390f-6966-4aca-9061-dafefe97904c" providerId="AD" clId="Web-{966C8FEE-1A31-076A-157C-ED5227E951A0}" dt="2023-11-21T23:55:13.842" v="124"/>
          <ac:spMkLst>
            <pc:docMk/>
            <pc:sldMk cId="2663603202" sldId="266"/>
            <ac:spMk id="17" creationId="{460B925E-8B4C-C888-845D-F1B233DB2CE4}"/>
          </ac:spMkLst>
        </pc:spChg>
        <pc:spChg chg="add del mod">
          <ac:chgData name="Vidya Biradar" userId="S::w0828878@myscc.ca::f6b5390f-6966-4aca-9061-dafefe97904c" providerId="AD" clId="Web-{966C8FEE-1A31-076A-157C-ED5227E951A0}" dt="2023-11-21T23:55:52.936" v="125"/>
          <ac:spMkLst>
            <pc:docMk/>
            <pc:sldMk cId="2663603202" sldId="266"/>
            <ac:spMk id="18" creationId="{10C5AAA9-0240-4865-0D6B-5416E0060329}"/>
          </ac:spMkLst>
        </pc:spChg>
        <pc:spChg chg="add mod">
          <ac:chgData name="Vidya Biradar" userId="S::w0828878@myscc.ca::f6b5390f-6966-4aca-9061-dafefe97904c" providerId="AD" clId="Web-{966C8FEE-1A31-076A-157C-ED5227E951A0}" dt="2023-11-21T23:55:13.842" v="124"/>
          <ac:spMkLst>
            <pc:docMk/>
            <pc:sldMk cId="2663603202" sldId="266"/>
            <ac:spMk id="19" creationId="{9EBD34D8-99C9-2D3F-27BC-1BA163A692B2}"/>
          </ac:spMkLst>
        </pc:spChg>
        <pc:picChg chg="add mod">
          <ac:chgData name="Vidya Biradar" userId="S::w0828878@myscc.ca::f6b5390f-6966-4aca-9061-dafefe97904c" providerId="AD" clId="Web-{966C8FEE-1A31-076A-157C-ED5227E951A0}" dt="2023-11-21T23:55:13.842" v="124"/>
          <ac:picMkLst>
            <pc:docMk/>
            <pc:sldMk cId="2663603202" sldId="266"/>
            <ac:picMk id="2" creationId="{5AF8BB04-0796-513F-7D8A-8622A7B8C21A}"/>
          </ac:picMkLst>
        </pc:picChg>
        <pc:picChg chg="del">
          <ac:chgData name="Vidya Biradar" userId="S::w0828878@myscc.ca::f6b5390f-6966-4aca-9061-dafefe97904c" providerId="AD" clId="Web-{966C8FEE-1A31-076A-157C-ED5227E951A0}" dt="2023-11-21T23:54:55.529" v="118"/>
          <ac:picMkLst>
            <pc:docMk/>
            <pc:sldMk cId="2663603202" sldId="266"/>
            <ac:picMk id="4" creationId="{DF420171-F348-E6C5-38C0-C36133FFA271}"/>
          </ac:picMkLst>
        </pc:picChg>
      </pc:sldChg>
      <pc:sldChg chg="modSp">
        <pc:chgData name="Vidya Biradar" userId="S::w0828878@myscc.ca::f6b5390f-6966-4aca-9061-dafefe97904c" providerId="AD" clId="Web-{966C8FEE-1A31-076A-157C-ED5227E951A0}" dt="2023-11-21T23:37:20.623" v="86" actId="20577"/>
        <pc:sldMkLst>
          <pc:docMk/>
          <pc:sldMk cId="621555596" sldId="267"/>
        </pc:sldMkLst>
        <pc:spChg chg="mod">
          <ac:chgData name="Vidya Biradar" userId="S::w0828878@myscc.ca::f6b5390f-6966-4aca-9061-dafefe97904c" providerId="AD" clId="Web-{966C8FEE-1A31-076A-157C-ED5227E951A0}" dt="2023-11-21T23:37:20.623" v="86" actId="20577"/>
          <ac:spMkLst>
            <pc:docMk/>
            <pc:sldMk cId="621555596" sldId="267"/>
            <ac:spMk id="31" creationId="{8C9CBC84-F0D5-F7BE-6145-63C8057F4DF8}"/>
          </ac:spMkLst>
        </pc:spChg>
      </pc:sldChg>
      <pc:sldChg chg="addSp delSp modSp add replId">
        <pc:chgData name="Vidya Biradar" userId="S::w0828878@myscc.ca::f6b5390f-6966-4aca-9061-dafefe97904c" providerId="AD" clId="Web-{966C8FEE-1A31-076A-157C-ED5227E951A0}" dt="2023-11-21T23:34:46.792" v="84"/>
        <pc:sldMkLst>
          <pc:docMk/>
          <pc:sldMk cId="3222690740" sldId="275"/>
        </pc:sldMkLst>
        <pc:spChg chg="mod">
          <ac:chgData name="Vidya Biradar" userId="S::w0828878@myscc.ca::f6b5390f-6966-4aca-9061-dafefe97904c" providerId="AD" clId="Web-{966C8FEE-1A31-076A-157C-ED5227E951A0}" dt="2023-11-21T23:15:03.385" v="81" actId="20577"/>
          <ac:spMkLst>
            <pc:docMk/>
            <pc:sldMk cId="3222690740" sldId="275"/>
            <ac:spMk id="5" creationId="{B913D17D-1BDC-563F-71CC-B070E9B6837F}"/>
          </ac:spMkLst>
        </pc:spChg>
        <pc:spChg chg="mod">
          <ac:chgData name="Vidya Biradar" userId="S::w0828878@myscc.ca::f6b5390f-6966-4aca-9061-dafefe97904c" providerId="AD" clId="Web-{966C8FEE-1A31-076A-157C-ED5227E951A0}" dt="2023-11-21T23:34:46.792" v="84"/>
          <ac:spMkLst>
            <pc:docMk/>
            <pc:sldMk cId="3222690740" sldId="275"/>
            <ac:spMk id="8" creationId="{1898C2DD-294A-F151-089E-E38B38772CDB}"/>
          </ac:spMkLst>
        </pc:spChg>
        <pc:spChg chg="del mod">
          <ac:chgData name="Vidya Biradar" userId="S::w0828878@myscc.ca::f6b5390f-6966-4aca-9061-dafefe97904c" providerId="AD" clId="Web-{966C8FEE-1A31-076A-157C-ED5227E951A0}" dt="2023-11-21T23:13:15.102" v="63"/>
          <ac:spMkLst>
            <pc:docMk/>
            <pc:sldMk cId="3222690740" sldId="275"/>
            <ac:spMk id="9" creationId="{8958D21A-04B2-A5F5-4193-C9DCE673613E}"/>
          </ac:spMkLst>
        </pc:spChg>
        <pc:picChg chg="add mod">
          <ac:chgData name="Vidya Biradar" userId="S::w0828878@myscc.ca::f6b5390f-6966-4aca-9061-dafefe97904c" providerId="AD" clId="Web-{966C8FEE-1A31-076A-157C-ED5227E951A0}" dt="2023-11-21T23:15:18.088" v="83" actId="14100"/>
          <ac:picMkLst>
            <pc:docMk/>
            <pc:sldMk cId="3222690740" sldId="275"/>
            <ac:picMk id="6" creationId="{C79596DE-40E3-6587-925F-90127DC59A22}"/>
          </ac:picMkLst>
        </pc:picChg>
        <pc:picChg chg="del">
          <ac:chgData name="Vidya Biradar" userId="S::w0828878@myscc.ca::f6b5390f-6966-4aca-9061-dafefe97904c" providerId="AD" clId="Web-{966C8FEE-1A31-076A-157C-ED5227E951A0}" dt="2023-11-21T23:13:17.196" v="64"/>
          <ac:picMkLst>
            <pc:docMk/>
            <pc:sldMk cId="3222690740" sldId="275"/>
            <ac:picMk id="7" creationId="{37947D63-6BB5-2127-27C1-51479E2C2267}"/>
          </ac:picMkLst>
        </pc:picChg>
        <pc:picChg chg="del">
          <ac:chgData name="Vidya Biradar" userId="S::w0828878@myscc.ca::f6b5390f-6966-4aca-9061-dafefe97904c" providerId="AD" clId="Web-{966C8FEE-1A31-076A-157C-ED5227E951A0}" dt="2023-11-21T23:13:08.649" v="60"/>
          <ac:picMkLst>
            <pc:docMk/>
            <pc:sldMk cId="3222690740" sldId="275"/>
            <ac:picMk id="10" creationId="{C36CCE02-884D-42E4-F57A-2D1AB661DD20}"/>
          </ac:picMkLst>
        </pc:picChg>
      </pc:sldChg>
      <pc:sldChg chg="addSp delSp modSp add replId">
        <pc:chgData name="Vidya Biradar" userId="S::w0828878@myscc.ca::f6b5390f-6966-4aca-9061-dafefe97904c" providerId="AD" clId="Web-{966C8FEE-1A31-076A-157C-ED5227E951A0}" dt="2023-11-21T23:49:56.587" v="105"/>
        <pc:sldMkLst>
          <pc:docMk/>
          <pc:sldMk cId="3769784070" sldId="276"/>
        </pc:sldMkLst>
        <pc:spChg chg="mod">
          <ac:chgData name="Vidya Biradar" userId="S::w0828878@myscc.ca::f6b5390f-6966-4aca-9061-dafefe97904c" providerId="AD" clId="Web-{966C8FEE-1A31-076A-157C-ED5227E951A0}" dt="2023-11-21T23:47:57.367" v="92" actId="20577"/>
          <ac:spMkLst>
            <pc:docMk/>
            <pc:sldMk cId="3769784070" sldId="276"/>
            <ac:spMk id="5" creationId="{B913D17D-1BDC-563F-71CC-B070E9B6837F}"/>
          </ac:spMkLst>
        </pc:spChg>
        <pc:spChg chg="mod">
          <ac:chgData name="Vidya Biradar" userId="S::w0828878@myscc.ca::f6b5390f-6966-4aca-9061-dafefe97904c" providerId="AD" clId="Web-{966C8FEE-1A31-076A-157C-ED5227E951A0}" dt="2023-11-21T23:48:48.336" v="97"/>
          <ac:spMkLst>
            <pc:docMk/>
            <pc:sldMk cId="3769784070" sldId="276"/>
            <ac:spMk id="8" creationId="{1898C2DD-294A-F151-089E-E38B38772CDB}"/>
          </ac:spMkLst>
        </pc:spChg>
        <pc:picChg chg="del">
          <ac:chgData name="Vidya Biradar" userId="S::w0828878@myscc.ca::f6b5390f-6966-4aca-9061-dafefe97904c" providerId="AD" clId="Web-{966C8FEE-1A31-076A-157C-ED5227E951A0}" dt="2023-11-21T23:47:18.225" v="88"/>
          <ac:picMkLst>
            <pc:docMk/>
            <pc:sldMk cId="3769784070" sldId="276"/>
            <ac:picMk id="6" creationId="{C79596DE-40E3-6587-925F-90127DC59A22}"/>
          </ac:picMkLst>
        </pc:picChg>
        <pc:picChg chg="add mod">
          <ac:chgData name="Vidya Biradar" userId="S::w0828878@myscc.ca::f6b5390f-6966-4aca-9061-dafefe97904c" providerId="AD" clId="Web-{966C8FEE-1A31-076A-157C-ED5227E951A0}" dt="2023-11-21T23:49:56.587" v="105"/>
          <ac:picMkLst>
            <pc:docMk/>
            <pc:sldMk cId="3769784070" sldId="276"/>
            <ac:picMk id="7" creationId="{6F473F5C-8199-196E-CECB-BA62C81E674E}"/>
          </ac:picMkLst>
        </pc:picChg>
      </pc:sldChg>
      <pc:sldChg chg="addSp modSp add replId">
        <pc:chgData name="Vidya Biradar" userId="S::w0828878@myscc.ca::f6b5390f-6966-4aca-9061-dafefe97904c" providerId="AD" clId="Web-{966C8FEE-1A31-076A-157C-ED5227E951A0}" dt="2023-11-21T23:52:17.058" v="117" actId="14100"/>
        <pc:sldMkLst>
          <pc:docMk/>
          <pc:sldMk cId="3949368797" sldId="277"/>
        </pc:sldMkLst>
        <pc:picChg chg="add mod">
          <ac:chgData name="Vidya Biradar" userId="S::w0828878@myscc.ca::f6b5390f-6966-4aca-9061-dafefe97904c" providerId="AD" clId="Web-{966C8FEE-1A31-076A-157C-ED5227E951A0}" dt="2023-11-21T23:52:17.058" v="117" actId="14100"/>
          <ac:picMkLst>
            <pc:docMk/>
            <pc:sldMk cId="3949368797" sldId="277"/>
            <ac:picMk id="6" creationId="{EB1E1961-E229-DC68-E70A-B8D64D10135D}"/>
          </ac:picMkLst>
        </pc:picChg>
      </pc:sldChg>
      <pc:sldChg chg="addSp modSp add replId">
        <pc:chgData name="Vidya Biradar" userId="S::w0828878@myscc.ca::f6b5390f-6966-4aca-9061-dafefe97904c" providerId="AD" clId="Web-{966C8FEE-1A31-076A-157C-ED5227E951A0}" dt="2023-11-21T23:51:05.604" v="111" actId="14100"/>
        <pc:sldMkLst>
          <pc:docMk/>
          <pc:sldMk cId="2459137895" sldId="278"/>
        </pc:sldMkLst>
        <pc:picChg chg="add mod">
          <ac:chgData name="Vidya Biradar" userId="S::w0828878@myscc.ca::f6b5390f-6966-4aca-9061-dafefe97904c" providerId="AD" clId="Web-{966C8FEE-1A31-076A-157C-ED5227E951A0}" dt="2023-11-21T23:51:05.604" v="111" actId="14100"/>
          <ac:picMkLst>
            <pc:docMk/>
            <pc:sldMk cId="2459137895" sldId="278"/>
            <ac:picMk id="6" creationId="{0B517E97-95E7-52FE-2B61-CDB5D80872E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C5308-0F70-4B26-896F-B7EDDD93131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7ED9E05A-E668-47BD-BC30-741ACDEA8A83}">
      <dgm:prSet/>
      <dgm:spPr/>
      <dgm:t>
        <a:bodyPr/>
        <a:lstStyle/>
        <a:p>
          <a:r>
            <a:rPr lang="en-US" b="0">
              <a:solidFill>
                <a:schemeClr val="tx1"/>
              </a:solidFill>
            </a:rPr>
            <a:t>As on Q2 of 2023,</a:t>
          </a:r>
          <a:r>
            <a:rPr lang="en-US" b="1">
              <a:solidFill>
                <a:schemeClr val="tx1"/>
              </a:solidFill>
            </a:rPr>
            <a:t> Ontario</a:t>
          </a:r>
          <a:r>
            <a:rPr lang="en-US">
              <a:solidFill>
                <a:schemeClr val="tx1"/>
              </a:solidFill>
            </a:rPr>
            <a:t> has seen the </a:t>
          </a:r>
          <a:r>
            <a:rPr lang="en-US" b="1">
              <a:solidFill>
                <a:schemeClr val="tx1"/>
              </a:solidFill>
            </a:rPr>
            <a:t>highest</a:t>
          </a:r>
          <a:r>
            <a:rPr lang="en-US">
              <a:solidFill>
                <a:schemeClr val="tx1"/>
              </a:solidFill>
            </a:rPr>
            <a:t> number of job vacancies while </a:t>
          </a:r>
          <a:r>
            <a:rPr lang="en-US" b="1">
              <a:solidFill>
                <a:schemeClr val="tx1"/>
              </a:solidFill>
            </a:rPr>
            <a:t>Nunavut</a:t>
          </a:r>
          <a:r>
            <a:rPr lang="en-US">
              <a:solidFill>
                <a:schemeClr val="tx1"/>
              </a:solidFill>
            </a:rPr>
            <a:t> has the </a:t>
          </a:r>
          <a:r>
            <a:rPr lang="en-US" b="1">
              <a:solidFill>
                <a:schemeClr val="tx1"/>
              </a:solidFill>
            </a:rPr>
            <a:t>lowest</a:t>
          </a:r>
          <a:r>
            <a:rPr lang="en-US">
              <a:solidFill>
                <a:schemeClr val="tx1"/>
              </a:solidFill>
            </a:rPr>
            <a:t>.</a:t>
          </a:r>
          <a:endParaRPr lang="en-IN">
            <a:solidFill>
              <a:schemeClr val="tx1"/>
            </a:solidFill>
          </a:endParaRPr>
        </a:p>
      </dgm:t>
    </dgm:pt>
    <dgm:pt modelId="{4C83F411-EF39-4DDA-84C8-F0A7F453565D}" type="parTrans" cxnId="{E38D1F75-192E-4F80-AD14-9F9392F3E6BB}">
      <dgm:prSet/>
      <dgm:spPr/>
      <dgm:t>
        <a:bodyPr/>
        <a:lstStyle/>
        <a:p>
          <a:endParaRPr lang="en-IN"/>
        </a:p>
      </dgm:t>
    </dgm:pt>
    <dgm:pt modelId="{928834E8-4354-4452-88D5-D6BA05F26467}" type="sibTrans" cxnId="{E38D1F75-192E-4F80-AD14-9F9392F3E6BB}">
      <dgm:prSet/>
      <dgm:spPr/>
      <dgm:t>
        <a:bodyPr/>
        <a:lstStyle/>
        <a:p>
          <a:endParaRPr lang="en-IN"/>
        </a:p>
      </dgm:t>
    </dgm:pt>
    <dgm:pt modelId="{1C76340F-5A22-41F3-A1AD-354158293C6D}" type="pres">
      <dgm:prSet presAssocID="{341C5308-0F70-4B26-896F-B7EDDD931318}" presName="Name0" presStyleCnt="0">
        <dgm:presLayoutVars>
          <dgm:dir/>
          <dgm:resizeHandles val="exact"/>
        </dgm:presLayoutVars>
      </dgm:prSet>
      <dgm:spPr/>
    </dgm:pt>
    <dgm:pt modelId="{AEDA9A6D-C88C-4B16-81E8-ACECCF65B4CD}" type="pres">
      <dgm:prSet presAssocID="{7ED9E05A-E668-47BD-BC30-741ACDEA8A83}" presName="node" presStyleLbl="node1" presStyleIdx="0" presStyleCnt="1">
        <dgm:presLayoutVars>
          <dgm:bulletEnabled val="1"/>
        </dgm:presLayoutVars>
      </dgm:prSet>
      <dgm:spPr/>
    </dgm:pt>
  </dgm:ptLst>
  <dgm:cxnLst>
    <dgm:cxn modelId="{D0EFE63B-013B-449C-B3C6-23C5D259D7A6}" type="presOf" srcId="{7ED9E05A-E668-47BD-BC30-741ACDEA8A83}" destId="{AEDA9A6D-C88C-4B16-81E8-ACECCF65B4CD}" srcOrd="0" destOrd="0" presId="urn:microsoft.com/office/officeart/2005/8/layout/process1"/>
    <dgm:cxn modelId="{E38D1F75-192E-4F80-AD14-9F9392F3E6BB}" srcId="{341C5308-0F70-4B26-896F-B7EDDD931318}" destId="{7ED9E05A-E668-47BD-BC30-741ACDEA8A83}" srcOrd="0" destOrd="0" parTransId="{4C83F411-EF39-4DDA-84C8-F0A7F453565D}" sibTransId="{928834E8-4354-4452-88D5-D6BA05F26467}"/>
    <dgm:cxn modelId="{BB3FB5EB-1CC7-4666-B6D0-36A2FE7D2FA7}" type="presOf" srcId="{341C5308-0F70-4B26-896F-B7EDDD931318}" destId="{1C76340F-5A22-41F3-A1AD-354158293C6D}" srcOrd="0" destOrd="0" presId="urn:microsoft.com/office/officeart/2005/8/layout/process1"/>
    <dgm:cxn modelId="{EAE68629-4E7A-4C08-9799-B906E7FFD050}" type="presParOf" srcId="{1C76340F-5A22-41F3-A1AD-354158293C6D}" destId="{AEDA9A6D-C88C-4B16-81E8-ACECCF65B4C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C5308-0F70-4B26-896F-B7EDDD931318}"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7ED9E05A-E668-47BD-BC30-741ACDEA8A83}">
      <dgm:prSet/>
      <dgm:spPr/>
      <dgm:t>
        <a:bodyPr/>
        <a:lstStyle/>
        <a:p>
          <a:r>
            <a:rPr lang="en-US" b="1">
              <a:solidFill>
                <a:schemeClr val="tx1"/>
              </a:solidFill>
            </a:rPr>
            <a:t>Quebec</a:t>
          </a:r>
          <a:r>
            <a:rPr lang="en-US">
              <a:solidFill>
                <a:schemeClr val="tx1"/>
              </a:solidFill>
            </a:rPr>
            <a:t> has seen the highest change in terms of percent change for job vacancies while </a:t>
          </a:r>
          <a:r>
            <a:rPr lang="en-US" b="1">
              <a:solidFill>
                <a:schemeClr val="tx1"/>
              </a:solidFill>
            </a:rPr>
            <a:t>Alberta</a:t>
          </a:r>
          <a:r>
            <a:rPr lang="en-US">
              <a:solidFill>
                <a:schemeClr val="tx1"/>
              </a:solidFill>
            </a:rPr>
            <a:t> remained the lowest.</a:t>
          </a:r>
          <a:endParaRPr lang="en-IN">
            <a:solidFill>
              <a:schemeClr val="tx1"/>
            </a:solidFill>
          </a:endParaRPr>
        </a:p>
      </dgm:t>
    </dgm:pt>
    <dgm:pt modelId="{4C83F411-EF39-4DDA-84C8-F0A7F453565D}" type="parTrans" cxnId="{E38D1F75-192E-4F80-AD14-9F9392F3E6BB}">
      <dgm:prSet/>
      <dgm:spPr/>
      <dgm:t>
        <a:bodyPr/>
        <a:lstStyle/>
        <a:p>
          <a:endParaRPr lang="en-IN"/>
        </a:p>
      </dgm:t>
    </dgm:pt>
    <dgm:pt modelId="{928834E8-4354-4452-88D5-D6BA05F26467}" type="sibTrans" cxnId="{E38D1F75-192E-4F80-AD14-9F9392F3E6BB}">
      <dgm:prSet/>
      <dgm:spPr/>
      <dgm:t>
        <a:bodyPr/>
        <a:lstStyle/>
        <a:p>
          <a:endParaRPr lang="en-IN"/>
        </a:p>
      </dgm:t>
    </dgm:pt>
    <dgm:pt modelId="{1C76340F-5A22-41F3-A1AD-354158293C6D}" type="pres">
      <dgm:prSet presAssocID="{341C5308-0F70-4B26-896F-B7EDDD931318}" presName="Name0" presStyleCnt="0">
        <dgm:presLayoutVars>
          <dgm:dir/>
          <dgm:resizeHandles val="exact"/>
        </dgm:presLayoutVars>
      </dgm:prSet>
      <dgm:spPr/>
    </dgm:pt>
    <dgm:pt modelId="{AEDA9A6D-C88C-4B16-81E8-ACECCF65B4CD}" type="pres">
      <dgm:prSet presAssocID="{7ED9E05A-E668-47BD-BC30-741ACDEA8A83}" presName="node" presStyleLbl="node1" presStyleIdx="0" presStyleCnt="1">
        <dgm:presLayoutVars>
          <dgm:bulletEnabled val="1"/>
        </dgm:presLayoutVars>
      </dgm:prSet>
      <dgm:spPr/>
    </dgm:pt>
  </dgm:ptLst>
  <dgm:cxnLst>
    <dgm:cxn modelId="{D0EFE63B-013B-449C-B3C6-23C5D259D7A6}" type="presOf" srcId="{7ED9E05A-E668-47BD-BC30-741ACDEA8A83}" destId="{AEDA9A6D-C88C-4B16-81E8-ACECCF65B4CD}" srcOrd="0" destOrd="0" presId="urn:microsoft.com/office/officeart/2005/8/layout/process1"/>
    <dgm:cxn modelId="{E38D1F75-192E-4F80-AD14-9F9392F3E6BB}" srcId="{341C5308-0F70-4B26-896F-B7EDDD931318}" destId="{7ED9E05A-E668-47BD-BC30-741ACDEA8A83}" srcOrd="0" destOrd="0" parTransId="{4C83F411-EF39-4DDA-84C8-F0A7F453565D}" sibTransId="{928834E8-4354-4452-88D5-D6BA05F26467}"/>
    <dgm:cxn modelId="{BB3FB5EB-1CC7-4666-B6D0-36A2FE7D2FA7}" type="presOf" srcId="{341C5308-0F70-4B26-896F-B7EDDD931318}" destId="{1C76340F-5A22-41F3-A1AD-354158293C6D}" srcOrd="0" destOrd="0" presId="urn:microsoft.com/office/officeart/2005/8/layout/process1"/>
    <dgm:cxn modelId="{EAE68629-4E7A-4C08-9799-B906E7FFD050}" type="presParOf" srcId="{1C76340F-5A22-41F3-A1AD-354158293C6D}" destId="{AEDA9A6D-C88C-4B16-81E8-ACECCF65B4C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1C5308-0F70-4B26-896F-B7EDDD93131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7ED9E05A-E668-47BD-BC30-741ACDEA8A83}">
      <dgm:prSet/>
      <dgm:spPr/>
      <dgm:t>
        <a:bodyPr/>
        <a:lstStyle/>
        <a:p>
          <a:r>
            <a:rPr lang="en-US" b="0">
              <a:solidFill>
                <a:schemeClr val="tx1"/>
              </a:solidFill>
            </a:rPr>
            <a:t>As on Q2 of 2023,</a:t>
          </a:r>
          <a:r>
            <a:rPr lang="en-US" b="1">
              <a:solidFill>
                <a:schemeClr val="tx1"/>
              </a:solidFill>
            </a:rPr>
            <a:t> Ontario</a:t>
          </a:r>
          <a:r>
            <a:rPr lang="en-US">
              <a:solidFill>
                <a:schemeClr val="tx1"/>
              </a:solidFill>
            </a:rPr>
            <a:t> has seen the </a:t>
          </a:r>
          <a:r>
            <a:rPr lang="en-US" b="1">
              <a:solidFill>
                <a:schemeClr val="tx1"/>
              </a:solidFill>
            </a:rPr>
            <a:t>highest</a:t>
          </a:r>
          <a:r>
            <a:rPr lang="en-US">
              <a:solidFill>
                <a:schemeClr val="tx1"/>
              </a:solidFill>
            </a:rPr>
            <a:t> number of </a:t>
          </a:r>
          <a:r>
            <a:rPr lang="en-US" b="1">
              <a:solidFill>
                <a:schemeClr val="tx1"/>
              </a:solidFill>
            </a:rPr>
            <a:t>Payroll Employees</a:t>
          </a:r>
          <a:r>
            <a:rPr lang="en-US">
              <a:solidFill>
                <a:schemeClr val="tx1"/>
              </a:solidFill>
            </a:rPr>
            <a:t> while </a:t>
          </a:r>
          <a:r>
            <a:rPr lang="en-US" b="1">
              <a:solidFill>
                <a:schemeClr val="tx1"/>
              </a:solidFill>
            </a:rPr>
            <a:t>Nunavut</a:t>
          </a:r>
          <a:r>
            <a:rPr lang="en-US">
              <a:solidFill>
                <a:schemeClr val="tx1"/>
              </a:solidFill>
            </a:rPr>
            <a:t> has the </a:t>
          </a:r>
          <a:r>
            <a:rPr lang="en-US" b="1">
              <a:solidFill>
                <a:schemeClr val="tx1"/>
              </a:solidFill>
            </a:rPr>
            <a:t>lowest</a:t>
          </a:r>
          <a:r>
            <a:rPr lang="en-US">
              <a:solidFill>
                <a:schemeClr val="tx1"/>
              </a:solidFill>
            </a:rPr>
            <a:t>.</a:t>
          </a:r>
          <a:endParaRPr lang="en-IN">
            <a:solidFill>
              <a:schemeClr val="tx1"/>
            </a:solidFill>
          </a:endParaRPr>
        </a:p>
      </dgm:t>
    </dgm:pt>
    <dgm:pt modelId="{4C83F411-EF39-4DDA-84C8-F0A7F453565D}" type="parTrans" cxnId="{E38D1F75-192E-4F80-AD14-9F9392F3E6BB}">
      <dgm:prSet/>
      <dgm:spPr/>
      <dgm:t>
        <a:bodyPr/>
        <a:lstStyle/>
        <a:p>
          <a:endParaRPr lang="en-IN"/>
        </a:p>
      </dgm:t>
    </dgm:pt>
    <dgm:pt modelId="{928834E8-4354-4452-88D5-D6BA05F26467}" type="sibTrans" cxnId="{E38D1F75-192E-4F80-AD14-9F9392F3E6BB}">
      <dgm:prSet/>
      <dgm:spPr/>
      <dgm:t>
        <a:bodyPr/>
        <a:lstStyle/>
        <a:p>
          <a:endParaRPr lang="en-IN"/>
        </a:p>
      </dgm:t>
    </dgm:pt>
    <dgm:pt modelId="{1C76340F-5A22-41F3-A1AD-354158293C6D}" type="pres">
      <dgm:prSet presAssocID="{341C5308-0F70-4B26-896F-B7EDDD931318}" presName="Name0" presStyleCnt="0">
        <dgm:presLayoutVars>
          <dgm:dir/>
          <dgm:resizeHandles val="exact"/>
        </dgm:presLayoutVars>
      </dgm:prSet>
      <dgm:spPr/>
    </dgm:pt>
    <dgm:pt modelId="{AEDA9A6D-C88C-4B16-81E8-ACECCF65B4CD}" type="pres">
      <dgm:prSet presAssocID="{7ED9E05A-E668-47BD-BC30-741ACDEA8A83}" presName="node" presStyleLbl="node1" presStyleIdx="0" presStyleCnt="1">
        <dgm:presLayoutVars>
          <dgm:bulletEnabled val="1"/>
        </dgm:presLayoutVars>
      </dgm:prSet>
      <dgm:spPr/>
    </dgm:pt>
  </dgm:ptLst>
  <dgm:cxnLst>
    <dgm:cxn modelId="{D0EFE63B-013B-449C-B3C6-23C5D259D7A6}" type="presOf" srcId="{7ED9E05A-E668-47BD-BC30-741ACDEA8A83}" destId="{AEDA9A6D-C88C-4B16-81E8-ACECCF65B4CD}" srcOrd="0" destOrd="0" presId="urn:microsoft.com/office/officeart/2005/8/layout/process1"/>
    <dgm:cxn modelId="{E38D1F75-192E-4F80-AD14-9F9392F3E6BB}" srcId="{341C5308-0F70-4B26-896F-B7EDDD931318}" destId="{7ED9E05A-E668-47BD-BC30-741ACDEA8A83}" srcOrd="0" destOrd="0" parTransId="{4C83F411-EF39-4DDA-84C8-F0A7F453565D}" sibTransId="{928834E8-4354-4452-88D5-D6BA05F26467}"/>
    <dgm:cxn modelId="{BB3FB5EB-1CC7-4666-B6D0-36A2FE7D2FA7}" type="presOf" srcId="{341C5308-0F70-4B26-896F-B7EDDD931318}" destId="{1C76340F-5A22-41F3-A1AD-354158293C6D}" srcOrd="0" destOrd="0" presId="urn:microsoft.com/office/officeart/2005/8/layout/process1"/>
    <dgm:cxn modelId="{EAE68629-4E7A-4C08-9799-B906E7FFD050}" type="presParOf" srcId="{1C76340F-5A22-41F3-A1AD-354158293C6D}" destId="{AEDA9A6D-C88C-4B16-81E8-ACECCF65B4C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1C5308-0F70-4B26-896F-B7EDDD93131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7ED9E05A-E668-47BD-BC30-741ACDEA8A83}">
      <dgm:prSet custT="1"/>
      <dgm:spPr/>
      <dgm:t>
        <a:bodyPr/>
        <a:lstStyle/>
        <a:p>
          <a:r>
            <a:rPr lang="en-US" sz="1400" b="1">
              <a:solidFill>
                <a:schemeClr val="tx1"/>
              </a:solidFill>
            </a:rPr>
            <a:t>Nunavut</a:t>
          </a:r>
          <a:r>
            <a:rPr lang="en-US" sz="1400">
              <a:solidFill>
                <a:schemeClr val="tx1"/>
              </a:solidFill>
            </a:rPr>
            <a:t> has seen the highest change in terms of percent change for Payroll Employees while </a:t>
          </a:r>
          <a:r>
            <a:rPr lang="en-US" sz="1400" b="1">
              <a:solidFill>
                <a:schemeClr val="tx1"/>
              </a:solidFill>
            </a:rPr>
            <a:t>Newfoundland and Labrador</a:t>
          </a:r>
          <a:r>
            <a:rPr lang="en-US" sz="1400">
              <a:solidFill>
                <a:schemeClr val="tx1"/>
              </a:solidFill>
            </a:rPr>
            <a:t> remained the lowest.</a:t>
          </a:r>
          <a:endParaRPr lang="en-IN" sz="1400">
            <a:solidFill>
              <a:schemeClr val="tx1"/>
            </a:solidFill>
          </a:endParaRPr>
        </a:p>
      </dgm:t>
    </dgm:pt>
    <dgm:pt modelId="{4C83F411-EF39-4DDA-84C8-F0A7F453565D}" type="parTrans" cxnId="{E38D1F75-192E-4F80-AD14-9F9392F3E6BB}">
      <dgm:prSet/>
      <dgm:spPr/>
      <dgm:t>
        <a:bodyPr/>
        <a:lstStyle/>
        <a:p>
          <a:endParaRPr lang="en-IN"/>
        </a:p>
      </dgm:t>
    </dgm:pt>
    <dgm:pt modelId="{928834E8-4354-4452-88D5-D6BA05F26467}" type="sibTrans" cxnId="{E38D1F75-192E-4F80-AD14-9F9392F3E6BB}">
      <dgm:prSet/>
      <dgm:spPr/>
      <dgm:t>
        <a:bodyPr/>
        <a:lstStyle/>
        <a:p>
          <a:endParaRPr lang="en-IN"/>
        </a:p>
      </dgm:t>
    </dgm:pt>
    <dgm:pt modelId="{1C76340F-5A22-41F3-A1AD-354158293C6D}" type="pres">
      <dgm:prSet presAssocID="{341C5308-0F70-4B26-896F-B7EDDD931318}" presName="Name0" presStyleCnt="0">
        <dgm:presLayoutVars>
          <dgm:dir/>
          <dgm:resizeHandles val="exact"/>
        </dgm:presLayoutVars>
      </dgm:prSet>
      <dgm:spPr/>
    </dgm:pt>
    <dgm:pt modelId="{AEDA9A6D-C88C-4B16-81E8-ACECCF65B4CD}" type="pres">
      <dgm:prSet presAssocID="{7ED9E05A-E668-47BD-BC30-741ACDEA8A83}" presName="node" presStyleLbl="node1" presStyleIdx="0" presStyleCnt="1">
        <dgm:presLayoutVars>
          <dgm:bulletEnabled val="1"/>
        </dgm:presLayoutVars>
      </dgm:prSet>
      <dgm:spPr/>
    </dgm:pt>
  </dgm:ptLst>
  <dgm:cxnLst>
    <dgm:cxn modelId="{D0EFE63B-013B-449C-B3C6-23C5D259D7A6}" type="presOf" srcId="{7ED9E05A-E668-47BD-BC30-741ACDEA8A83}" destId="{AEDA9A6D-C88C-4B16-81E8-ACECCF65B4CD}" srcOrd="0" destOrd="0" presId="urn:microsoft.com/office/officeart/2005/8/layout/process1"/>
    <dgm:cxn modelId="{E38D1F75-192E-4F80-AD14-9F9392F3E6BB}" srcId="{341C5308-0F70-4B26-896F-B7EDDD931318}" destId="{7ED9E05A-E668-47BD-BC30-741ACDEA8A83}" srcOrd="0" destOrd="0" parTransId="{4C83F411-EF39-4DDA-84C8-F0A7F453565D}" sibTransId="{928834E8-4354-4452-88D5-D6BA05F26467}"/>
    <dgm:cxn modelId="{BB3FB5EB-1CC7-4666-B6D0-36A2FE7D2FA7}" type="presOf" srcId="{341C5308-0F70-4B26-896F-B7EDDD931318}" destId="{1C76340F-5A22-41F3-A1AD-354158293C6D}" srcOrd="0" destOrd="0" presId="urn:microsoft.com/office/officeart/2005/8/layout/process1"/>
    <dgm:cxn modelId="{EAE68629-4E7A-4C08-9799-B906E7FFD050}" type="presParOf" srcId="{1C76340F-5A22-41F3-A1AD-354158293C6D}" destId="{AEDA9A6D-C88C-4B16-81E8-ACECCF65B4C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1C5308-0F70-4B26-896F-B7EDDD93131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7ED9E05A-E668-47BD-BC30-741ACDEA8A83}">
      <dgm:prSet custT="1"/>
      <dgm:spPr/>
      <dgm:t>
        <a:bodyPr/>
        <a:lstStyle/>
        <a:p>
          <a:pPr marL="0" lvl="0" indent="0" algn="ctr" defTabSz="355600">
            <a:lnSpc>
              <a:spcPct val="90000"/>
            </a:lnSpc>
            <a:spcBef>
              <a:spcPct val="0"/>
            </a:spcBef>
            <a:spcAft>
              <a:spcPct val="35000"/>
            </a:spcAft>
            <a:buNone/>
          </a:pPr>
          <a:r>
            <a:rPr lang="en-IN" sz="1400" b="1" kern="1200">
              <a:solidFill>
                <a:srgbClr val="000000"/>
              </a:solidFill>
              <a:latin typeface="Trade Gothic Next Light"/>
              <a:ea typeface="+mn-ea"/>
              <a:cs typeface="+mn-cs"/>
            </a:rPr>
            <a:t>Northwest Territories has the highest wage rate followed by Nunavut, Prince Edward Island being the lowest amongst the provinces.</a:t>
          </a:r>
        </a:p>
      </dgm:t>
    </dgm:pt>
    <dgm:pt modelId="{4C83F411-EF39-4DDA-84C8-F0A7F453565D}" type="parTrans" cxnId="{E38D1F75-192E-4F80-AD14-9F9392F3E6BB}">
      <dgm:prSet/>
      <dgm:spPr/>
      <dgm:t>
        <a:bodyPr/>
        <a:lstStyle/>
        <a:p>
          <a:endParaRPr lang="en-IN"/>
        </a:p>
      </dgm:t>
    </dgm:pt>
    <dgm:pt modelId="{928834E8-4354-4452-88D5-D6BA05F26467}" type="sibTrans" cxnId="{E38D1F75-192E-4F80-AD14-9F9392F3E6BB}">
      <dgm:prSet/>
      <dgm:spPr/>
      <dgm:t>
        <a:bodyPr/>
        <a:lstStyle/>
        <a:p>
          <a:endParaRPr lang="en-IN"/>
        </a:p>
      </dgm:t>
    </dgm:pt>
    <dgm:pt modelId="{1C76340F-5A22-41F3-A1AD-354158293C6D}" type="pres">
      <dgm:prSet presAssocID="{341C5308-0F70-4B26-896F-B7EDDD931318}" presName="Name0" presStyleCnt="0">
        <dgm:presLayoutVars>
          <dgm:dir/>
          <dgm:resizeHandles val="exact"/>
        </dgm:presLayoutVars>
      </dgm:prSet>
      <dgm:spPr/>
    </dgm:pt>
    <dgm:pt modelId="{AEDA9A6D-C88C-4B16-81E8-ACECCF65B4CD}" type="pres">
      <dgm:prSet presAssocID="{7ED9E05A-E668-47BD-BC30-741ACDEA8A83}" presName="node" presStyleLbl="node1" presStyleIdx="0" presStyleCnt="1">
        <dgm:presLayoutVars>
          <dgm:bulletEnabled val="1"/>
        </dgm:presLayoutVars>
      </dgm:prSet>
      <dgm:spPr/>
    </dgm:pt>
  </dgm:ptLst>
  <dgm:cxnLst>
    <dgm:cxn modelId="{D0EFE63B-013B-449C-B3C6-23C5D259D7A6}" type="presOf" srcId="{7ED9E05A-E668-47BD-BC30-741ACDEA8A83}" destId="{AEDA9A6D-C88C-4B16-81E8-ACECCF65B4CD}" srcOrd="0" destOrd="0" presId="urn:microsoft.com/office/officeart/2005/8/layout/process1"/>
    <dgm:cxn modelId="{E38D1F75-192E-4F80-AD14-9F9392F3E6BB}" srcId="{341C5308-0F70-4B26-896F-B7EDDD931318}" destId="{7ED9E05A-E668-47BD-BC30-741ACDEA8A83}" srcOrd="0" destOrd="0" parTransId="{4C83F411-EF39-4DDA-84C8-F0A7F453565D}" sibTransId="{928834E8-4354-4452-88D5-D6BA05F26467}"/>
    <dgm:cxn modelId="{BB3FB5EB-1CC7-4666-B6D0-36A2FE7D2FA7}" type="presOf" srcId="{341C5308-0F70-4B26-896F-B7EDDD931318}" destId="{1C76340F-5A22-41F3-A1AD-354158293C6D}" srcOrd="0" destOrd="0" presId="urn:microsoft.com/office/officeart/2005/8/layout/process1"/>
    <dgm:cxn modelId="{EAE68629-4E7A-4C08-9799-B906E7FFD050}" type="presParOf" srcId="{1C76340F-5A22-41F3-A1AD-354158293C6D}" destId="{AEDA9A6D-C88C-4B16-81E8-ACECCF65B4CD}"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1C5308-0F70-4B26-896F-B7EDDD93131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7ED9E05A-E668-47BD-BC30-741ACDEA8A83}">
      <dgm:prSet/>
      <dgm:spPr/>
      <dgm:t>
        <a:bodyPr/>
        <a:lstStyle/>
        <a:p>
          <a:r>
            <a:rPr lang="en-US" b="1">
              <a:solidFill>
                <a:schemeClr val="tx1"/>
              </a:solidFill>
            </a:rPr>
            <a:t>Prince Edward Island</a:t>
          </a:r>
          <a:r>
            <a:rPr lang="en-US">
              <a:solidFill>
                <a:schemeClr val="tx1"/>
              </a:solidFill>
            </a:rPr>
            <a:t> has seen the highest change in terms of percent change for Wage Rate while </a:t>
          </a:r>
          <a:r>
            <a:rPr lang="en-US" b="1">
              <a:solidFill>
                <a:schemeClr val="tx1"/>
              </a:solidFill>
            </a:rPr>
            <a:t>Nunavut</a:t>
          </a:r>
          <a:r>
            <a:rPr lang="en-US">
              <a:solidFill>
                <a:schemeClr val="tx1"/>
              </a:solidFill>
            </a:rPr>
            <a:t> remained the lowest.</a:t>
          </a:r>
          <a:endParaRPr lang="en-IN">
            <a:solidFill>
              <a:schemeClr val="tx1"/>
            </a:solidFill>
          </a:endParaRPr>
        </a:p>
      </dgm:t>
    </dgm:pt>
    <dgm:pt modelId="{4C83F411-EF39-4DDA-84C8-F0A7F453565D}" type="parTrans" cxnId="{E38D1F75-192E-4F80-AD14-9F9392F3E6BB}">
      <dgm:prSet/>
      <dgm:spPr/>
      <dgm:t>
        <a:bodyPr/>
        <a:lstStyle/>
        <a:p>
          <a:endParaRPr lang="en-IN"/>
        </a:p>
      </dgm:t>
    </dgm:pt>
    <dgm:pt modelId="{928834E8-4354-4452-88D5-D6BA05F26467}" type="sibTrans" cxnId="{E38D1F75-192E-4F80-AD14-9F9392F3E6BB}">
      <dgm:prSet/>
      <dgm:spPr/>
      <dgm:t>
        <a:bodyPr/>
        <a:lstStyle/>
        <a:p>
          <a:endParaRPr lang="en-IN"/>
        </a:p>
      </dgm:t>
    </dgm:pt>
    <dgm:pt modelId="{1C76340F-5A22-41F3-A1AD-354158293C6D}" type="pres">
      <dgm:prSet presAssocID="{341C5308-0F70-4B26-896F-B7EDDD931318}" presName="Name0" presStyleCnt="0">
        <dgm:presLayoutVars>
          <dgm:dir/>
          <dgm:resizeHandles val="exact"/>
        </dgm:presLayoutVars>
      </dgm:prSet>
      <dgm:spPr/>
    </dgm:pt>
    <dgm:pt modelId="{AEDA9A6D-C88C-4B16-81E8-ACECCF65B4CD}" type="pres">
      <dgm:prSet presAssocID="{7ED9E05A-E668-47BD-BC30-741ACDEA8A83}" presName="node" presStyleLbl="node1" presStyleIdx="0" presStyleCnt="1">
        <dgm:presLayoutVars>
          <dgm:bulletEnabled val="1"/>
        </dgm:presLayoutVars>
      </dgm:prSet>
      <dgm:spPr/>
    </dgm:pt>
  </dgm:ptLst>
  <dgm:cxnLst>
    <dgm:cxn modelId="{D0EFE63B-013B-449C-B3C6-23C5D259D7A6}" type="presOf" srcId="{7ED9E05A-E668-47BD-BC30-741ACDEA8A83}" destId="{AEDA9A6D-C88C-4B16-81E8-ACECCF65B4CD}" srcOrd="0" destOrd="0" presId="urn:microsoft.com/office/officeart/2005/8/layout/process1"/>
    <dgm:cxn modelId="{E38D1F75-192E-4F80-AD14-9F9392F3E6BB}" srcId="{341C5308-0F70-4B26-896F-B7EDDD931318}" destId="{7ED9E05A-E668-47BD-BC30-741ACDEA8A83}" srcOrd="0" destOrd="0" parTransId="{4C83F411-EF39-4DDA-84C8-F0A7F453565D}" sibTransId="{928834E8-4354-4452-88D5-D6BA05F26467}"/>
    <dgm:cxn modelId="{BB3FB5EB-1CC7-4666-B6D0-36A2FE7D2FA7}" type="presOf" srcId="{341C5308-0F70-4B26-896F-B7EDDD931318}" destId="{1C76340F-5A22-41F3-A1AD-354158293C6D}" srcOrd="0" destOrd="0" presId="urn:microsoft.com/office/officeart/2005/8/layout/process1"/>
    <dgm:cxn modelId="{EAE68629-4E7A-4C08-9799-B906E7FFD050}" type="presParOf" srcId="{1C76340F-5A22-41F3-A1AD-354158293C6D}" destId="{AEDA9A6D-C88C-4B16-81E8-ACECCF65B4C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1C5308-0F70-4B26-896F-B7EDDD93131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7ED9E05A-E668-47BD-BC30-741ACDEA8A83}">
      <dgm:prSet/>
      <dgm:spPr/>
      <dgm:t>
        <a:bodyPr/>
        <a:lstStyle/>
        <a:p>
          <a:r>
            <a:rPr lang="en-US" b="1">
              <a:solidFill>
                <a:schemeClr val="tx1">
                  <a:lumMod val="85000"/>
                  <a:lumOff val="15000"/>
                </a:schemeClr>
              </a:solidFill>
            </a:rPr>
            <a:t>Newfoundland and Labrador, Northwest Territories had low population change rate as compared to job vacancy rate.</a:t>
          </a:r>
          <a:endParaRPr lang="en-IN">
            <a:solidFill>
              <a:schemeClr val="tx1">
                <a:lumMod val="85000"/>
                <a:lumOff val="15000"/>
              </a:schemeClr>
            </a:solidFill>
          </a:endParaRPr>
        </a:p>
      </dgm:t>
    </dgm:pt>
    <dgm:pt modelId="{4C83F411-EF39-4DDA-84C8-F0A7F453565D}" type="parTrans" cxnId="{E38D1F75-192E-4F80-AD14-9F9392F3E6BB}">
      <dgm:prSet/>
      <dgm:spPr/>
      <dgm:t>
        <a:bodyPr/>
        <a:lstStyle/>
        <a:p>
          <a:endParaRPr lang="en-IN"/>
        </a:p>
      </dgm:t>
    </dgm:pt>
    <dgm:pt modelId="{928834E8-4354-4452-88D5-D6BA05F26467}" type="sibTrans" cxnId="{E38D1F75-192E-4F80-AD14-9F9392F3E6BB}">
      <dgm:prSet/>
      <dgm:spPr/>
      <dgm:t>
        <a:bodyPr/>
        <a:lstStyle/>
        <a:p>
          <a:endParaRPr lang="en-IN"/>
        </a:p>
      </dgm:t>
    </dgm:pt>
    <dgm:pt modelId="{1C76340F-5A22-41F3-A1AD-354158293C6D}" type="pres">
      <dgm:prSet presAssocID="{341C5308-0F70-4B26-896F-B7EDDD931318}" presName="Name0" presStyleCnt="0">
        <dgm:presLayoutVars>
          <dgm:dir/>
          <dgm:resizeHandles val="exact"/>
        </dgm:presLayoutVars>
      </dgm:prSet>
      <dgm:spPr/>
    </dgm:pt>
    <dgm:pt modelId="{AEDA9A6D-C88C-4B16-81E8-ACECCF65B4CD}" type="pres">
      <dgm:prSet presAssocID="{7ED9E05A-E668-47BD-BC30-741ACDEA8A83}" presName="node" presStyleLbl="node1" presStyleIdx="0" presStyleCnt="1" custLinFactNeighborX="-1423" custLinFactNeighborY="40692">
        <dgm:presLayoutVars>
          <dgm:bulletEnabled val="1"/>
        </dgm:presLayoutVars>
      </dgm:prSet>
      <dgm:spPr/>
    </dgm:pt>
  </dgm:ptLst>
  <dgm:cxnLst>
    <dgm:cxn modelId="{D0EFE63B-013B-449C-B3C6-23C5D259D7A6}" type="presOf" srcId="{7ED9E05A-E668-47BD-BC30-741ACDEA8A83}" destId="{AEDA9A6D-C88C-4B16-81E8-ACECCF65B4CD}" srcOrd="0" destOrd="0" presId="urn:microsoft.com/office/officeart/2005/8/layout/process1"/>
    <dgm:cxn modelId="{E38D1F75-192E-4F80-AD14-9F9392F3E6BB}" srcId="{341C5308-0F70-4B26-896F-B7EDDD931318}" destId="{7ED9E05A-E668-47BD-BC30-741ACDEA8A83}" srcOrd="0" destOrd="0" parTransId="{4C83F411-EF39-4DDA-84C8-F0A7F453565D}" sibTransId="{928834E8-4354-4452-88D5-D6BA05F26467}"/>
    <dgm:cxn modelId="{BB3FB5EB-1CC7-4666-B6D0-36A2FE7D2FA7}" type="presOf" srcId="{341C5308-0F70-4B26-896F-B7EDDD931318}" destId="{1C76340F-5A22-41F3-A1AD-354158293C6D}" srcOrd="0" destOrd="0" presId="urn:microsoft.com/office/officeart/2005/8/layout/process1"/>
    <dgm:cxn modelId="{EAE68629-4E7A-4C08-9799-B906E7FFD050}" type="presParOf" srcId="{1C76340F-5A22-41F3-A1AD-354158293C6D}" destId="{AEDA9A6D-C88C-4B16-81E8-ACECCF65B4CD}"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9A6D-C88C-4B16-81E8-ACECCF65B4CD}">
      <dsp:nvSpPr>
        <dsp:cNvPr id="0" name=""/>
        <dsp:cNvSpPr/>
      </dsp:nvSpPr>
      <dsp:spPr>
        <a:xfrm>
          <a:off x="4851" y="0"/>
          <a:ext cx="9927191" cy="3693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a:solidFill>
                <a:schemeClr val="tx1"/>
              </a:solidFill>
            </a:rPr>
            <a:t>As on Q2 of 2023,</a:t>
          </a:r>
          <a:r>
            <a:rPr lang="en-US" sz="1600" b="1" kern="1200">
              <a:solidFill>
                <a:schemeClr val="tx1"/>
              </a:solidFill>
            </a:rPr>
            <a:t> Ontario</a:t>
          </a:r>
          <a:r>
            <a:rPr lang="en-US" sz="1600" kern="1200">
              <a:solidFill>
                <a:schemeClr val="tx1"/>
              </a:solidFill>
            </a:rPr>
            <a:t> has seen the </a:t>
          </a:r>
          <a:r>
            <a:rPr lang="en-US" sz="1600" b="1" kern="1200">
              <a:solidFill>
                <a:schemeClr val="tx1"/>
              </a:solidFill>
            </a:rPr>
            <a:t>highest</a:t>
          </a:r>
          <a:r>
            <a:rPr lang="en-US" sz="1600" kern="1200">
              <a:solidFill>
                <a:schemeClr val="tx1"/>
              </a:solidFill>
            </a:rPr>
            <a:t> number of job vacancies while </a:t>
          </a:r>
          <a:r>
            <a:rPr lang="en-US" sz="1600" b="1" kern="1200">
              <a:solidFill>
                <a:schemeClr val="tx1"/>
              </a:solidFill>
            </a:rPr>
            <a:t>Nunavut</a:t>
          </a:r>
          <a:r>
            <a:rPr lang="en-US" sz="1600" kern="1200">
              <a:solidFill>
                <a:schemeClr val="tx1"/>
              </a:solidFill>
            </a:rPr>
            <a:t> has the </a:t>
          </a:r>
          <a:r>
            <a:rPr lang="en-US" sz="1600" b="1" kern="1200">
              <a:solidFill>
                <a:schemeClr val="tx1"/>
              </a:solidFill>
            </a:rPr>
            <a:t>lowest</a:t>
          </a:r>
          <a:r>
            <a:rPr lang="en-US" sz="1600" kern="1200">
              <a:solidFill>
                <a:schemeClr val="tx1"/>
              </a:solidFill>
            </a:rPr>
            <a:t>.</a:t>
          </a:r>
          <a:endParaRPr lang="en-IN" sz="1600" kern="1200">
            <a:solidFill>
              <a:schemeClr val="tx1"/>
            </a:solidFill>
          </a:endParaRPr>
        </a:p>
      </dsp:txBody>
      <dsp:txXfrm>
        <a:off x="15668" y="10817"/>
        <a:ext cx="9905557" cy="3476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9A6D-C88C-4B16-81E8-ACECCF65B4CD}">
      <dsp:nvSpPr>
        <dsp:cNvPr id="0" name=""/>
        <dsp:cNvSpPr/>
      </dsp:nvSpPr>
      <dsp:spPr>
        <a:xfrm>
          <a:off x="5177" y="0"/>
          <a:ext cx="10593844" cy="3692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Quebec</a:t>
          </a:r>
          <a:r>
            <a:rPr lang="en-US" sz="1600" kern="1200">
              <a:solidFill>
                <a:schemeClr val="tx1"/>
              </a:solidFill>
            </a:rPr>
            <a:t> has seen the highest change in terms of percent change for job vacancies while </a:t>
          </a:r>
          <a:r>
            <a:rPr lang="en-US" sz="1600" b="1" kern="1200">
              <a:solidFill>
                <a:schemeClr val="tx1"/>
              </a:solidFill>
            </a:rPr>
            <a:t>Alberta</a:t>
          </a:r>
          <a:r>
            <a:rPr lang="en-US" sz="1600" kern="1200">
              <a:solidFill>
                <a:schemeClr val="tx1"/>
              </a:solidFill>
            </a:rPr>
            <a:t> remained the lowest.</a:t>
          </a:r>
          <a:endParaRPr lang="en-IN" sz="1600" kern="1200">
            <a:solidFill>
              <a:schemeClr val="tx1"/>
            </a:solidFill>
          </a:endParaRPr>
        </a:p>
      </dsp:txBody>
      <dsp:txXfrm>
        <a:off x="15993" y="10816"/>
        <a:ext cx="10572212" cy="347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9A6D-C88C-4B16-81E8-ACECCF65B4CD}">
      <dsp:nvSpPr>
        <dsp:cNvPr id="0" name=""/>
        <dsp:cNvSpPr/>
      </dsp:nvSpPr>
      <dsp:spPr>
        <a:xfrm>
          <a:off x="4908" y="0"/>
          <a:ext cx="10042831" cy="3440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kern="1200">
              <a:solidFill>
                <a:schemeClr val="tx1"/>
              </a:solidFill>
            </a:rPr>
            <a:t>As on Q2 of 2023,</a:t>
          </a:r>
          <a:r>
            <a:rPr lang="en-US" sz="1500" b="1" kern="1200">
              <a:solidFill>
                <a:schemeClr val="tx1"/>
              </a:solidFill>
            </a:rPr>
            <a:t> Ontario</a:t>
          </a:r>
          <a:r>
            <a:rPr lang="en-US" sz="1500" kern="1200">
              <a:solidFill>
                <a:schemeClr val="tx1"/>
              </a:solidFill>
            </a:rPr>
            <a:t> has seen the </a:t>
          </a:r>
          <a:r>
            <a:rPr lang="en-US" sz="1500" b="1" kern="1200">
              <a:solidFill>
                <a:schemeClr val="tx1"/>
              </a:solidFill>
            </a:rPr>
            <a:t>highest</a:t>
          </a:r>
          <a:r>
            <a:rPr lang="en-US" sz="1500" kern="1200">
              <a:solidFill>
                <a:schemeClr val="tx1"/>
              </a:solidFill>
            </a:rPr>
            <a:t> number of </a:t>
          </a:r>
          <a:r>
            <a:rPr lang="en-US" sz="1500" b="1" kern="1200">
              <a:solidFill>
                <a:schemeClr val="tx1"/>
              </a:solidFill>
            </a:rPr>
            <a:t>Payroll Employees</a:t>
          </a:r>
          <a:r>
            <a:rPr lang="en-US" sz="1500" kern="1200">
              <a:solidFill>
                <a:schemeClr val="tx1"/>
              </a:solidFill>
            </a:rPr>
            <a:t> while </a:t>
          </a:r>
          <a:r>
            <a:rPr lang="en-US" sz="1500" b="1" kern="1200">
              <a:solidFill>
                <a:schemeClr val="tx1"/>
              </a:solidFill>
            </a:rPr>
            <a:t>Nunavut</a:t>
          </a:r>
          <a:r>
            <a:rPr lang="en-US" sz="1500" kern="1200">
              <a:solidFill>
                <a:schemeClr val="tx1"/>
              </a:solidFill>
            </a:rPr>
            <a:t> has the </a:t>
          </a:r>
          <a:r>
            <a:rPr lang="en-US" sz="1500" b="1" kern="1200">
              <a:solidFill>
                <a:schemeClr val="tx1"/>
              </a:solidFill>
            </a:rPr>
            <a:t>lowest</a:t>
          </a:r>
          <a:r>
            <a:rPr lang="en-US" sz="1500" kern="1200">
              <a:solidFill>
                <a:schemeClr val="tx1"/>
              </a:solidFill>
            </a:rPr>
            <a:t>.</a:t>
          </a:r>
          <a:endParaRPr lang="en-IN" sz="1500" kern="1200">
            <a:solidFill>
              <a:schemeClr val="tx1"/>
            </a:solidFill>
          </a:endParaRPr>
        </a:p>
      </dsp:txBody>
      <dsp:txXfrm>
        <a:off x="14986" y="10078"/>
        <a:ext cx="10022675" cy="323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9A6D-C88C-4B16-81E8-ACECCF65B4CD}">
      <dsp:nvSpPr>
        <dsp:cNvPr id="0" name=""/>
        <dsp:cNvSpPr/>
      </dsp:nvSpPr>
      <dsp:spPr>
        <a:xfrm>
          <a:off x="9885" y="0"/>
          <a:ext cx="10107640" cy="4669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rPr>
            <a:t>Nunavut</a:t>
          </a:r>
          <a:r>
            <a:rPr lang="en-US" sz="1400" kern="1200">
              <a:solidFill>
                <a:schemeClr val="tx1"/>
              </a:solidFill>
            </a:rPr>
            <a:t> has seen the highest change in terms of percent change for Payroll Employees while </a:t>
          </a:r>
          <a:r>
            <a:rPr lang="en-US" sz="1400" b="1" kern="1200">
              <a:solidFill>
                <a:schemeClr val="tx1"/>
              </a:solidFill>
            </a:rPr>
            <a:t>Newfoundland and Labrador</a:t>
          </a:r>
          <a:r>
            <a:rPr lang="en-US" sz="1400" kern="1200">
              <a:solidFill>
                <a:schemeClr val="tx1"/>
              </a:solidFill>
            </a:rPr>
            <a:t> remained the lowest.</a:t>
          </a:r>
          <a:endParaRPr lang="en-IN" sz="1400" kern="1200">
            <a:solidFill>
              <a:schemeClr val="tx1"/>
            </a:solidFill>
          </a:endParaRPr>
        </a:p>
      </dsp:txBody>
      <dsp:txXfrm>
        <a:off x="23561" y="13676"/>
        <a:ext cx="10080288" cy="4395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9A6D-C88C-4B16-81E8-ACECCF65B4CD}">
      <dsp:nvSpPr>
        <dsp:cNvPr id="0" name=""/>
        <dsp:cNvSpPr/>
      </dsp:nvSpPr>
      <dsp:spPr>
        <a:xfrm>
          <a:off x="4900" y="0"/>
          <a:ext cx="10025667" cy="3672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355600">
            <a:lnSpc>
              <a:spcPct val="90000"/>
            </a:lnSpc>
            <a:spcBef>
              <a:spcPct val="0"/>
            </a:spcBef>
            <a:spcAft>
              <a:spcPct val="35000"/>
            </a:spcAft>
            <a:buNone/>
          </a:pPr>
          <a:r>
            <a:rPr lang="en-IN" sz="1400" b="1" kern="1200">
              <a:solidFill>
                <a:srgbClr val="000000"/>
              </a:solidFill>
              <a:latin typeface="Trade Gothic Next Light"/>
              <a:ea typeface="+mn-ea"/>
              <a:cs typeface="+mn-cs"/>
            </a:rPr>
            <a:t>Northwest Territories has the highest wage rate followed by Nunavut, Prince Edward Island being the lowest amongst the provinces.</a:t>
          </a:r>
        </a:p>
      </dsp:txBody>
      <dsp:txXfrm>
        <a:off x="15657" y="10757"/>
        <a:ext cx="10004153" cy="3457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9A6D-C88C-4B16-81E8-ACECCF65B4CD}">
      <dsp:nvSpPr>
        <dsp:cNvPr id="0" name=""/>
        <dsp:cNvSpPr/>
      </dsp:nvSpPr>
      <dsp:spPr>
        <a:xfrm>
          <a:off x="4900" y="0"/>
          <a:ext cx="10025667" cy="3672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rPr>
            <a:t>Prince Edward Island</a:t>
          </a:r>
          <a:r>
            <a:rPr lang="en-US" sz="1400" kern="1200">
              <a:solidFill>
                <a:schemeClr val="tx1"/>
              </a:solidFill>
            </a:rPr>
            <a:t> has seen the highest change in terms of percent change for Wage Rate while </a:t>
          </a:r>
          <a:r>
            <a:rPr lang="en-US" sz="1400" b="1" kern="1200">
              <a:solidFill>
                <a:schemeClr val="tx1"/>
              </a:solidFill>
            </a:rPr>
            <a:t>Nunavut</a:t>
          </a:r>
          <a:r>
            <a:rPr lang="en-US" sz="1400" kern="1200">
              <a:solidFill>
                <a:schemeClr val="tx1"/>
              </a:solidFill>
            </a:rPr>
            <a:t> remained the lowest.</a:t>
          </a:r>
          <a:endParaRPr lang="en-IN" sz="1400" kern="1200">
            <a:solidFill>
              <a:schemeClr val="tx1"/>
            </a:solidFill>
          </a:endParaRPr>
        </a:p>
      </dsp:txBody>
      <dsp:txXfrm>
        <a:off x="15657" y="10757"/>
        <a:ext cx="10004153" cy="3457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9A6D-C88C-4B16-81E8-ACECCF65B4CD}">
      <dsp:nvSpPr>
        <dsp:cNvPr id="0" name=""/>
        <dsp:cNvSpPr/>
      </dsp:nvSpPr>
      <dsp:spPr>
        <a:xfrm>
          <a:off x="0" y="0"/>
          <a:ext cx="10039609" cy="305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1">
                  <a:lumMod val="85000"/>
                  <a:lumOff val="15000"/>
                </a:schemeClr>
              </a:solidFill>
            </a:rPr>
            <a:t>Newfoundland and Labrador, Northwest Territories had low population change rate as compared to job vacancy rate.</a:t>
          </a:r>
          <a:endParaRPr lang="en-IN" sz="1300" kern="1200">
            <a:solidFill>
              <a:schemeClr val="tx1">
                <a:lumMod val="85000"/>
                <a:lumOff val="15000"/>
              </a:schemeClr>
            </a:solidFill>
          </a:endParaRPr>
        </a:p>
      </dsp:txBody>
      <dsp:txXfrm>
        <a:off x="8939" y="8939"/>
        <a:ext cx="10021731" cy="2873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F660B-92FD-48AB-8A32-9C8BE11BB771}" type="datetimeFigureOut">
              <a:rPr lang="en-IN" smtClean="0"/>
              <a:t>24-11-2023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38C601-D0F4-406D-B075-7251A0BE8FF0}" type="slidenum">
              <a:rPr lang="en-IN" smtClean="0"/>
              <a:t>‹#›</a:t>
            </a:fld>
            <a:endParaRPr lang="en-IN"/>
          </a:p>
        </p:txBody>
      </p:sp>
    </p:spTree>
    <p:extLst>
      <p:ext uri="{BB962C8B-B14F-4D97-AF65-F5344CB8AC3E}">
        <p14:creationId xmlns:p14="http://schemas.microsoft.com/office/powerpoint/2010/main" val="1563778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Hello everyone</a:t>
            </a:r>
          </a:p>
          <a:p>
            <a:endParaRPr lang="en-IN"/>
          </a:p>
          <a:p>
            <a:r>
              <a:rPr lang="en-IN"/>
              <a:t>Good Morning</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We are from Team – Data Saints, students representing St. Clair College - Zekelman School of Information Technology</a:t>
            </a:r>
          </a:p>
          <a:p>
            <a:endParaRPr lang="en-IN"/>
          </a:p>
          <a:p>
            <a:r>
              <a:rPr lang="en-IN"/>
              <a:t>We are here today to present our analysis on Canadian Employment Trends</a:t>
            </a:r>
          </a:p>
          <a:p>
            <a:endParaRPr lang="en-IN"/>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1</a:t>
            </a:fld>
            <a:endParaRPr lang="en-IN"/>
          </a:p>
        </p:txBody>
      </p:sp>
    </p:spTree>
    <p:extLst>
      <p:ext uri="{BB962C8B-B14F-4D97-AF65-F5344CB8AC3E}">
        <p14:creationId xmlns:p14="http://schemas.microsoft.com/office/powerpoint/2010/main" val="2836426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plot helps us understand the </a:t>
            </a:r>
            <a:r>
              <a:rPr lang="en-IN" b="1"/>
              <a:t>% difference </a:t>
            </a:r>
            <a:r>
              <a:rPr lang="en-IN"/>
              <a:t>in number of payroll employees across the Canadian provinces over the years.</a:t>
            </a:r>
          </a:p>
          <a:p>
            <a:endParaRPr lang="en-IN"/>
          </a:p>
          <a:p>
            <a:endParaRPr lang="en-IN"/>
          </a:p>
          <a:p>
            <a:r>
              <a:rPr lang="en-IN"/>
              <a:t>From the visual, we can observe </a:t>
            </a:r>
            <a:r>
              <a:rPr lang="en-IN" b="1"/>
              <a:t>Nunavut</a:t>
            </a:r>
            <a:r>
              <a:rPr lang="en-IN"/>
              <a:t> had the highest % change in number of employees and </a:t>
            </a:r>
            <a:r>
              <a:rPr lang="en-IN" b="1"/>
              <a:t>Newfoundland and Labrador </a:t>
            </a:r>
            <a:r>
              <a:rPr lang="en-IN"/>
              <a:t>ended up with negative 1.84% being the lowest % change amongst the provinces.</a:t>
            </a:r>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10</a:t>
            </a:fld>
            <a:endParaRPr lang="en-IN"/>
          </a:p>
        </p:txBody>
      </p:sp>
    </p:spTree>
    <p:extLst>
      <p:ext uri="{BB962C8B-B14F-4D97-AF65-F5344CB8AC3E}">
        <p14:creationId xmlns:p14="http://schemas.microsoft.com/office/powerpoint/2010/main" val="3800670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plot helps us understand the distribution of Average Offered Hourly wages  across the Canadian provinces during 2015 and 2023.</a:t>
            </a:r>
          </a:p>
          <a:p>
            <a:endParaRPr lang="en-IN"/>
          </a:p>
          <a:p>
            <a:endParaRPr lang="en-IN"/>
          </a:p>
          <a:p>
            <a:r>
              <a:rPr lang="en-IN"/>
              <a:t>From the visual, we can observe that </a:t>
            </a:r>
            <a:r>
              <a:rPr lang="en-IN" b="1"/>
              <a:t>in 2023,</a:t>
            </a:r>
            <a:r>
              <a:rPr lang="en-IN"/>
              <a:t> </a:t>
            </a:r>
            <a:r>
              <a:rPr lang="en-IN" b="1"/>
              <a:t>Northwest Territories </a:t>
            </a:r>
            <a:r>
              <a:rPr lang="en-IN" b="0"/>
              <a:t>have the </a:t>
            </a:r>
            <a:r>
              <a:rPr lang="en-IN" b="1"/>
              <a:t>highest followed by Nunavut</a:t>
            </a:r>
            <a:r>
              <a:rPr lang="en-IN"/>
              <a:t> and </a:t>
            </a:r>
            <a:r>
              <a:rPr lang="en-IN" b="1"/>
              <a:t>Prince Edward Island </a:t>
            </a:r>
            <a:r>
              <a:rPr lang="en-IN" b="0"/>
              <a:t>being the</a:t>
            </a:r>
            <a:r>
              <a:rPr lang="en-IN" b="1"/>
              <a:t> lowest </a:t>
            </a:r>
            <a:r>
              <a:rPr lang="en-IN"/>
              <a:t>amongst the provinces.</a:t>
            </a:r>
          </a:p>
        </p:txBody>
      </p:sp>
      <p:sp>
        <p:nvSpPr>
          <p:cNvPr id="4" name="Slide Number Placeholder 3"/>
          <p:cNvSpPr>
            <a:spLocks noGrp="1"/>
          </p:cNvSpPr>
          <p:nvPr>
            <p:ph type="sldNum" sz="quarter" idx="5"/>
          </p:nvPr>
        </p:nvSpPr>
        <p:spPr/>
        <p:txBody>
          <a:bodyPr/>
          <a:lstStyle/>
          <a:p>
            <a:fld id="{E338C601-D0F4-406D-B075-7251A0BE8FF0}" type="slidenum">
              <a:rPr lang="en-IN" smtClean="0"/>
              <a:t>11</a:t>
            </a:fld>
            <a:endParaRPr lang="en-IN"/>
          </a:p>
        </p:txBody>
      </p:sp>
    </p:spTree>
    <p:extLst>
      <p:ext uri="{BB962C8B-B14F-4D97-AF65-F5344CB8AC3E}">
        <p14:creationId xmlns:p14="http://schemas.microsoft.com/office/powerpoint/2010/main" val="275378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plot helps us understand the </a:t>
            </a:r>
            <a:r>
              <a:rPr lang="en-IN" b="1"/>
              <a:t>% difference </a:t>
            </a:r>
            <a:r>
              <a:rPr lang="en-IN"/>
              <a:t>in Avg. offered Hourly Wages across the Canadian provinces over the years.</a:t>
            </a:r>
          </a:p>
          <a:p>
            <a:endParaRPr lang="en-IN"/>
          </a:p>
          <a:p>
            <a:endParaRPr lang="en-IN"/>
          </a:p>
          <a:p>
            <a:r>
              <a:rPr lang="en-IN"/>
              <a:t>From the visual, we can observe </a:t>
            </a:r>
            <a:r>
              <a:rPr lang="en-IN" b="1"/>
              <a:t>Prince Edward Island</a:t>
            </a:r>
            <a:r>
              <a:rPr lang="en-IN"/>
              <a:t> had the highest % change in Avg. offered Hourly Wages at 57.25% whereas </a:t>
            </a:r>
            <a:r>
              <a:rPr lang="en-IN" b="1"/>
              <a:t>Nunavut </a:t>
            </a:r>
            <a:r>
              <a:rPr lang="en-IN" b="0"/>
              <a:t>exhibited the </a:t>
            </a:r>
            <a:r>
              <a:rPr lang="en-IN" b="1"/>
              <a:t>lowest change at 8.98%</a:t>
            </a:r>
            <a:r>
              <a:rPr lang="en-IN"/>
              <a:t> amongst the provinces.</a:t>
            </a:r>
          </a:p>
          <a:p>
            <a:endParaRPr lang="en-IN"/>
          </a:p>
          <a:p>
            <a:endParaRPr lang="en-IN"/>
          </a:p>
          <a:p>
            <a:r>
              <a:rPr lang="en-IN"/>
              <a:t>My teammate Vidya would take it from here</a:t>
            </a:r>
          </a:p>
        </p:txBody>
      </p:sp>
      <p:sp>
        <p:nvSpPr>
          <p:cNvPr id="4" name="Slide Number Placeholder 3"/>
          <p:cNvSpPr>
            <a:spLocks noGrp="1"/>
          </p:cNvSpPr>
          <p:nvPr>
            <p:ph type="sldNum" sz="quarter" idx="5"/>
          </p:nvPr>
        </p:nvSpPr>
        <p:spPr/>
        <p:txBody>
          <a:bodyPr/>
          <a:lstStyle/>
          <a:p>
            <a:fld id="{E338C601-D0F4-406D-B075-7251A0BE8FF0}" type="slidenum">
              <a:rPr lang="en-IN" smtClean="0"/>
              <a:t>12</a:t>
            </a:fld>
            <a:endParaRPr lang="en-IN"/>
          </a:p>
        </p:txBody>
      </p:sp>
    </p:spTree>
    <p:extLst>
      <p:ext uri="{BB962C8B-B14F-4D97-AF65-F5344CB8AC3E}">
        <p14:creationId xmlns:p14="http://schemas.microsoft.com/office/powerpoint/2010/main" val="362185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plot provides an overview of the relation between </a:t>
            </a:r>
            <a:r>
              <a:rPr lang="en-IN" b="1"/>
              <a:t>%change in Population </a:t>
            </a:r>
            <a:r>
              <a:rPr lang="en-IN"/>
              <a:t>and </a:t>
            </a:r>
            <a:r>
              <a:rPr lang="en-IN" b="1"/>
              <a:t>Job Vacancy rate </a:t>
            </a:r>
            <a:r>
              <a:rPr lang="en-IN"/>
              <a:t>across the Canadian provinces over the years.</a:t>
            </a:r>
          </a:p>
          <a:p>
            <a:endParaRPr lang="en-IN"/>
          </a:p>
          <a:p>
            <a:endParaRPr lang="en-IN"/>
          </a:p>
          <a:p>
            <a:r>
              <a:rPr lang="en-IN"/>
              <a:t>We can observe that for </a:t>
            </a:r>
            <a:r>
              <a:rPr lang="en-IN" b="1"/>
              <a:t>Newfoundland and Labrador &amp; Northwest Territories</a:t>
            </a:r>
            <a:r>
              <a:rPr lang="en-IN"/>
              <a:t> , the % change in population remains low compared to job vacancy rate throughout the years amongst the provinces.</a:t>
            </a:r>
          </a:p>
        </p:txBody>
      </p:sp>
      <p:sp>
        <p:nvSpPr>
          <p:cNvPr id="4" name="Slide Number Placeholder 3"/>
          <p:cNvSpPr>
            <a:spLocks noGrp="1"/>
          </p:cNvSpPr>
          <p:nvPr>
            <p:ph type="sldNum" sz="quarter" idx="5"/>
          </p:nvPr>
        </p:nvSpPr>
        <p:spPr/>
        <p:txBody>
          <a:bodyPr/>
          <a:lstStyle/>
          <a:p>
            <a:fld id="{E338C601-D0F4-406D-B075-7251A0BE8FF0}" type="slidenum">
              <a:rPr lang="en-IN" smtClean="0"/>
              <a:t>13</a:t>
            </a:fld>
            <a:endParaRPr lang="en-IN"/>
          </a:p>
        </p:txBody>
      </p:sp>
    </p:spTree>
    <p:extLst>
      <p:ext uri="{BB962C8B-B14F-4D97-AF65-F5344CB8AC3E}">
        <p14:creationId xmlns:p14="http://schemas.microsoft.com/office/powerpoint/2010/main" val="2094481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would answer our 2nd analysis question about the most stable provinces for number of payroll employees.</a:t>
            </a:r>
          </a:p>
          <a:p>
            <a:endParaRPr lang="en-IN"/>
          </a:p>
          <a:p>
            <a:endParaRPr lang="en-IN"/>
          </a:p>
          <a:p>
            <a:r>
              <a:rPr lang="en-IN"/>
              <a:t>From the visual, we can observe that </a:t>
            </a:r>
            <a:r>
              <a:rPr lang="en-IN" b="1"/>
              <a:t>Alberta, British Columbia, Ontario </a:t>
            </a:r>
            <a:r>
              <a:rPr lang="en-IN"/>
              <a:t>and </a:t>
            </a:r>
            <a:r>
              <a:rPr lang="en-IN" b="1"/>
              <a:t>Quebec</a:t>
            </a:r>
            <a:r>
              <a:rPr lang="en-IN"/>
              <a:t> </a:t>
            </a:r>
            <a:r>
              <a:rPr lang="en-US" sz="1200" b="0" kern="1200">
                <a:solidFill>
                  <a:schemeClr val="tx1">
                    <a:lumMod val="85000"/>
                    <a:lumOff val="15000"/>
                  </a:schemeClr>
                </a:solidFill>
              </a:rPr>
              <a:t>have seen the highest standard deviations with values greater than overall average resulting in better stability in terms of employee opportunities.</a:t>
            </a:r>
          </a:p>
          <a:p>
            <a:endParaRPr lang="en-US" sz="1200" b="0" kern="1200">
              <a:solidFill>
                <a:schemeClr val="tx1">
                  <a:lumMod val="85000"/>
                  <a:lumOff val="15000"/>
                </a:schemeClr>
              </a:solidFill>
            </a:endParaRPr>
          </a:p>
          <a:p>
            <a:endParaRPr lang="en-US" sz="1200" b="0" kern="1200">
              <a:solidFill>
                <a:schemeClr val="tx1">
                  <a:lumMod val="85000"/>
                  <a:lumOff val="15000"/>
                </a:schemeClr>
              </a:solidFill>
            </a:endParaRPr>
          </a:p>
          <a:p>
            <a:endParaRPr lang="en-IN" b="0"/>
          </a:p>
        </p:txBody>
      </p:sp>
      <p:sp>
        <p:nvSpPr>
          <p:cNvPr id="4" name="Slide Number Placeholder 3"/>
          <p:cNvSpPr>
            <a:spLocks noGrp="1"/>
          </p:cNvSpPr>
          <p:nvPr>
            <p:ph type="sldNum" sz="quarter" idx="5"/>
          </p:nvPr>
        </p:nvSpPr>
        <p:spPr/>
        <p:txBody>
          <a:bodyPr/>
          <a:lstStyle/>
          <a:p>
            <a:fld id="{E338C601-D0F4-406D-B075-7251A0BE8FF0}" type="slidenum">
              <a:rPr lang="en-IN" smtClean="0"/>
              <a:t>14</a:t>
            </a:fld>
            <a:endParaRPr lang="en-IN"/>
          </a:p>
        </p:txBody>
      </p:sp>
    </p:spTree>
    <p:extLst>
      <p:ext uri="{BB962C8B-B14F-4D97-AF65-F5344CB8AC3E}">
        <p14:creationId xmlns:p14="http://schemas.microsoft.com/office/powerpoint/2010/main" val="2298554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would like to answer our 3rd analysis question using Hypothesis testing.</a:t>
            </a:r>
          </a:p>
          <a:p>
            <a:endParaRPr lang="en-US"/>
          </a:p>
          <a:p>
            <a:r>
              <a:rPr lang="en-US"/>
              <a:t>Our Hypothesis states that </a:t>
            </a:r>
            <a:r>
              <a:rPr lang="en-US" b="1"/>
              <a:t>“There Is A Strong Correlation Between Job Vacancies, Employment And Hourly Wages”.</a:t>
            </a:r>
          </a:p>
          <a:p>
            <a:endParaRPr lang="en-US" b="1"/>
          </a:p>
          <a:p>
            <a:r>
              <a:rPr lang="en-US" b="0"/>
              <a:t>We would look at scatter plots of these pairs to check the linearity and understand if they are correlated using Pearson’s R and P-value that is our test of significance.</a:t>
            </a:r>
          </a:p>
          <a:p>
            <a:endParaRPr lang="en-IN"/>
          </a:p>
          <a:p>
            <a:r>
              <a:rPr lang="en-IN"/>
              <a:t>From the visual, we can observe that Pearson R value is 0.86 and p-value lower than 0.0001 </a:t>
            </a:r>
          </a:p>
          <a:p>
            <a:endParaRPr lang="en-IN"/>
          </a:p>
          <a:p>
            <a:r>
              <a:rPr lang="en-IN"/>
              <a:t>We can understand that </a:t>
            </a:r>
            <a:r>
              <a:rPr lang="en-IN" b="1"/>
              <a:t>there is a strong correlation between Job vacancies and Payroll employees.</a:t>
            </a:r>
            <a:endParaRPr lang="en-IN" b="0"/>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15</a:t>
            </a:fld>
            <a:endParaRPr lang="en-IN"/>
          </a:p>
        </p:txBody>
      </p:sp>
    </p:spTree>
    <p:extLst>
      <p:ext uri="{BB962C8B-B14F-4D97-AF65-F5344CB8AC3E}">
        <p14:creationId xmlns:p14="http://schemas.microsoft.com/office/powerpoint/2010/main" val="2211043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Continuing our hypothesis testing for the second pair,</a:t>
            </a:r>
          </a:p>
          <a:p>
            <a:endParaRPr lang="en-IN"/>
          </a:p>
          <a:p>
            <a:r>
              <a:rPr lang="en-IN"/>
              <a:t>We can observe that Pearson R value is 0.006 and p-value is 0.1068. </a:t>
            </a:r>
          </a:p>
          <a:p>
            <a:endParaRPr lang="en-IN"/>
          </a:p>
          <a:p>
            <a:r>
              <a:rPr lang="en-IN"/>
              <a:t>We can infer that  </a:t>
            </a:r>
            <a:r>
              <a:rPr lang="en-IN" b="1"/>
              <a:t>there is no correlation between Job vacancies and Average Wage rate in dollars.</a:t>
            </a:r>
            <a:endParaRPr lang="en-IN" b="0"/>
          </a:p>
          <a:p>
            <a:endParaRPr lang="en-IN"/>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16</a:t>
            </a:fld>
            <a:endParaRPr lang="en-IN"/>
          </a:p>
        </p:txBody>
      </p:sp>
    </p:spTree>
    <p:extLst>
      <p:ext uri="{BB962C8B-B14F-4D97-AF65-F5344CB8AC3E}">
        <p14:creationId xmlns:p14="http://schemas.microsoft.com/office/powerpoint/2010/main" val="2962416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Continuing our hypothesis testing for the third pair,</a:t>
            </a:r>
          </a:p>
          <a:p>
            <a:endParaRPr lang="en-IN"/>
          </a:p>
          <a:p>
            <a:r>
              <a:rPr lang="en-IN"/>
              <a:t>We can see that Pearson R value is </a:t>
            </a:r>
            <a:r>
              <a:rPr lang="en-IN" b="0" i="0">
                <a:solidFill>
                  <a:srgbClr val="ECECF1"/>
                </a:solidFill>
                <a:effectLst/>
                <a:latin typeface="Söhne"/>
              </a:rPr>
              <a:t>negligible</a:t>
            </a:r>
            <a:r>
              <a:rPr lang="en-IN"/>
              <a:t> and p-value is 0.9672</a:t>
            </a:r>
          </a:p>
          <a:p>
            <a:endParaRPr lang="en-IN"/>
          </a:p>
          <a:p>
            <a:r>
              <a:rPr lang="en-IN"/>
              <a:t>We can infer that </a:t>
            </a:r>
            <a:r>
              <a:rPr lang="en-IN" b="1"/>
              <a:t>there is no correlation between Payroll employees and Average Wage rate in dollars</a:t>
            </a:r>
          </a:p>
          <a:p>
            <a:endParaRPr lang="en-IN" b="1"/>
          </a:p>
          <a:p>
            <a:endParaRPr lang="en-IN" b="1"/>
          </a:p>
          <a:p>
            <a:r>
              <a:rPr lang="en-IN" b="1"/>
              <a:t>My Teammate Bhavita will take it from here</a:t>
            </a:r>
          </a:p>
          <a:p>
            <a:endParaRPr lang="en-IN" b="1"/>
          </a:p>
          <a:p>
            <a:endParaRPr lang="en-IN"/>
          </a:p>
          <a:p>
            <a:endParaRPr lang="en-IN" b="1" i="0">
              <a:solidFill>
                <a:srgbClr val="ECECF1"/>
              </a:solidFill>
              <a:effectLst/>
              <a:latin typeface="Söhne"/>
            </a:endParaRPr>
          </a:p>
          <a:p>
            <a:r>
              <a:rPr lang="en-IN" sz="1050" b="1" i="0">
                <a:solidFill>
                  <a:srgbClr val="ECECF1"/>
                </a:solidFill>
                <a:effectLst/>
                <a:latin typeface="Söhne"/>
              </a:rPr>
              <a:t>Negligible</a:t>
            </a:r>
            <a:r>
              <a:rPr lang="en-IN" sz="1050"/>
              <a:t>? - (4.188 </a:t>
            </a:r>
            <a:r>
              <a:rPr lang="en-US" sz="1050" b="0" i="1">
                <a:solidFill>
                  <a:srgbClr val="ECECF1"/>
                </a:solidFill>
                <a:effectLst/>
                <a:latin typeface="Söhne"/>
              </a:rPr>
              <a:t>ten to the power of negative six</a:t>
            </a:r>
            <a:r>
              <a:rPr lang="en-IN" sz="1050" b="0" i="1">
                <a:solidFill>
                  <a:srgbClr val="ECECF1"/>
                </a:solidFill>
                <a:effectLst/>
                <a:latin typeface="Söhne"/>
              </a:rPr>
              <a:t>) it is negligible since it is in exponential.</a:t>
            </a:r>
            <a:endParaRPr lang="en-IN" sz="1050" b="1"/>
          </a:p>
          <a:p>
            <a:endParaRPr lang="en-IN"/>
          </a:p>
          <a:p>
            <a:endParaRPr lang="en-IN"/>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17</a:t>
            </a:fld>
            <a:endParaRPr lang="en-IN"/>
          </a:p>
        </p:txBody>
      </p:sp>
    </p:spTree>
    <p:extLst>
      <p:ext uri="{BB962C8B-B14F-4D97-AF65-F5344CB8AC3E}">
        <p14:creationId xmlns:p14="http://schemas.microsoft.com/office/powerpoint/2010/main" val="2063950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We reject our null hypothesis as it failed the test of significance for two pairs and accept the alternate hypothesis : </a:t>
            </a:r>
          </a:p>
          <a:p>
            <a:endParaRPr lang="en-IN" b="1"/>
          </a:p>
          <a:p>
            <a:r>
              <a:rPr lang="en-IN" b="1"/>
              <a:t>There is no strong correlation between Job Vacancies, Employment and hourly wages.</a:t>
            </a:r>
          </a:p>
          <a:p>
            <a:endParaRPr lang="en-IN" b="1"/>
          </a:p>
          <a:p>
            <a:endParaRPr lang="en-IN" b="1"/>
          </a:p>
        </p:txBody>
      </p:sp>
      <p:sp>
        <p:nvSpPr>
          <p:cNvPr id="4" name="Slide Number Placeholder 3"/>
          <p:cNvSpPr>
            <a:spLocks noGrp="1"/>
          </p:cNvSpPr>
          <p:nvPr>
            <p:ph type="sldNum" sz="quarter" idx="5"/>
          </p:nvPr>
        </p:nvSpPr>
        <p:spPr/>
        <p:txBody>
          <a:bodyPr/>
          <a:lstStyle/>
          <a:p>
            <a:fld id="{E338C601-D0F4-406D-B075-7251A0BE8FF0}" type="slidenum">
              <a:rPr lang="en-IN" smtClean="0"/>
              <a:t>18</a:t>
            </a:fld>
            <a:endParaRPr lang="en-IN"/>
          </a:p>
        </p:txBody>
      </p:sp>
    </p:spTree>
    <p:extLst>
      <p:ext uri="{BB962C8B-B14F-4D97-AF65-F5344CB8AC3E}">
        <p14:creationId xmlns:p14="http://schemas.microsoft.com/office/powerpoint/2010/main" val="844051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a:t>Here are the insights and recommendations for  the Job vacancies</a:t>
            </a:r>
          </a:p>
          <a:p>
            <a:r>
              <a:rPr lang="en-US" sz="1200" b="1" baseline="0"/>
              <a:t>Ontario has the highest number of job vacancies whereas there has been a significant increase in terms the of percentage of job vacancies in  Quebec.</a:t>
            </a:r>
          </a:p>
          <a:p>
            <a:endParaRPr lang="en-US" sz="1200" b="1" baseline="0"/>
          </a:p>
          <a:p>
            <a:r>
              <a:rPr lang="en-US" sz="1200" b="1" baseline="0"/>
              <a:t> For these two provinces, It is an excellent opportunity for the job seekers to explore the various job roles.</a:t>
            </a:r>
          </a:p>
          <a:p>
            <a:endParaRPr lang="en-US" sz="1200" b="1" baseline="0"/>
          </a:p>
          <a:p>
            <a:r>
              <a:rPr lang="en-US" sz="1200" b="1" baseline="0"/>
              <a:t>Moreover, For the province Nunavut job market is stagnant yet no growth has been observed.  Similarly market of Alberta is slow as the percentage change is low amongst the provinces. Implementation of strategies to increase employment opportunities is required for both of the provinces. </a:t>
            </a:r>
            <a:endParaRPr lang="en-IN" sz="1200" b="1" baseline="0"/>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19</a:t>
            </a:fld>
            <a:endParaRPr lang="en-IN"/>
          </a:p>
        </p:txBody>
      </p:sp>
    </p:spTree>
    <p:extLst>
      <p:ext uri="{BB962C8B-B14F-4D97-AF65-F5344CB8AC3E}">
        <p14:creationId xmlns:p14="http://schemas.microsoft.com/office/powerpoint/2010/main" val="1916993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Please meet our team</a:t>
            </a:r>
          </a:p>
          <a:p>
            <a:endParaRPr lang="en-IN"/>
          </a:p>
          <a:p>
            <a:r>
              <a:rPr lang="en-IN"/>
              <a:t>Santhosh</a:t>
            </a:r>
          </a:p>
          <a:p>
            <a:endParaRPr lang="en-IN"/>
          </a:p>
          <a:p>
            <a:r>
              <a:rPr lang="en-IN"/>
              <a:t>Bhavita</a:t>
            </a:r>
          </a:p>
          <a:p>
            <a:endParaRPr lang="en-IN"/>
          </a:p>
          <a:p>
            <a:r>
              <a:rPr lang="en-IN"/>
              <a:t>Vidya</a:t>
            </a:r>
          </a:p>
          <a:p>
            <a:endParaRPr lang="en-IN"/>
          </a:p>
          <a:p>
            <a:r>
              <a:rPr lang="en-IN"/>
              <a:t>And Rituraj</a:t>
            </a:r>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2</a:t>
            </a:fld>
            <a:endParaRPr lang="en-IN"/>
          </a:p>
        </p:txBody>
      </p:sp>
    </p:spTree>
    <p:extLst>
      <p:ext uri="{BB962C8B-B14F-4D97-AF65-F5344CB8AC3E}">
        <p14:creationId xmlns:p14="http://schemas.microsoft.com/office/powerpoint/2010/main" val="1742291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Payroll employment insights is presented here</a:t>
            </a:r>
          </a:p>
          <a:p>
            <a:endParaRPr lang="en-US" b="1"/>
          </a:p>
          <a:p>
            <a:r>
              <a:rPr lang="en-US" b="1"/>
              <a:t>Ontario has the highest number of employees and there has been significant percent change observed in terms of payroll employment for the province Nunavut. Both province should diversify skills or business to gain more advantage</a:t>
            </a:r>
          </a:p>
          <a:p>
            <a:endParaRPr lang="en-US" b="1"/>
          </a:p>
          <a:p>
            <a:r>
              <a:rPr lang="en-IN" b="1"/>
              <a:t>Nunavut has lowest number of employees where as negative change in payroll employment is observed for Newfoundland and Labrador .  Focusing more on promotion and implementation of policies that can generate employment opportunities.</a:t>
            </a:r>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20</a:t>
            </a:fld>
            <a:endParaRPr lang="en-IN"/>
          </a:p>
        </p:txBody>
      </p:sp>
    </p:spTree>
    <p:extLst>
      <p:ext uri="{BB962C8B-B14F-4D97-AF65-F5344CB8AC3E}">
        <p14:creationId xmlns:p14="http://schemas.microsoft.com/office/powerpoint/2010/main" val="3214728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When we talk about wage rate,</a:t>
            </a:r>
          </a:p>
          <a:p>
            <a:endParaRPr lang="en-US" b="1"/>
          </a:p>
          <a:p>
            <a:r>
              <a:rPr lang="en-US" b="1"/>
              <a:t>Northwest territories have highest average offered wage rates observed for the year 2023. It’s important for hiring negotiations and contract renewals.</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latin typeface="Calibri" panose="020F0502020204030204" pitchFamily="34" charset="0"/>
                <a:ea typeface="Calibri" panose="020F0502020204030204" pitchFamily="34" charset="0"/>
                <a:cs typeface="Calibri" panose="020F0502020204030204" pitchFamily="34" charset="0"/>
              </a:rPr>
              <a:t>Highest % Change in Average offered wage observed was for the province </a:t>
            </a:r>
            <a:r>
              <a:rPr lang="en-US" sz="1200" b="1" i="0">
                <a:effectLst/>
                <a:latin typeface="Calibri" panose="020F0502020204030204" pitchFamily="34" charset="0"/>
                <a:ea typeface="Calibri" panose="020F0502020204030204" pitchFamily="34" charset="0"/>
                <a:cs typeface="Calibri" panose="020F0502020204030204" pitchFamily="34" charset="0"/>
              </a:rPr>
              <a:t>Prince Edward Island.  There is need to Comprehend the reason for highest % change with a lower wage for the year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effectLst/>
                <a:latin typeface="Calibri" panose="020F0502020204030204" pitchFamily="34" charset="0"/>
                <a:ea typeface="Calibri" panose="020F0502020204030204" pitchFamily="34" charset="0"/>
                <a:cs typeface="Calibri" panose="020F0502020204030204" pitchFamily="34" charset="0"/>
              </a:rPr>
              <a:t>Nunavut has Lowest change in average offered wage rates observed. Also for Prince Edward Island </a:t>
            </a:r>
            <a:r>
              <a:rPr lang="en-IN" sz="1200" b="1">
                <a:latin typeface="Calibri" panose="020F0502020204030204" pitchFamily="34" charset="0"/>
                <a:ea typeface="Calibri" panose="020F0502020204030204" pitchFamily="34" charset="0"/>
                <a:cs typeface="Calibri" panose="020F0502020204030204" pitchFamily="34" charset="0"/>
              </a:rPr>
              <a:t>Lowest wage rate per hour observed for the year 2023 , Both Province should </a:t>
            </a:r>
            <a:r>
              <a:rPr lang="en-US" sz="1200" b="1" i="0">
                <a:effectLst/>
                <a:latin typeface="Calibri" panose="020F0502020204030204" pitchFamily="34" charset="0"/>
                <a:ea typeface="Calibri" panose="020F0502020204030204" pitchFamily="34" charset="0"/>
                <a:cs typeface="Calibri" panose="020F0502020204030204" pitchFamily="34" charset="0"/>
              </a:rPr>
              <a:t>to improve wages for better satisfaction and retention</a:t>
            </a:r>
            <a:endParaRPr lang="en-IN" sz="1200" b="1">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a:effectLst/>
              <a:latin typeface="Calibri" panose="020F0502020204030204" pitchFamily="34" charset="0"/>
              <a:ea typeface="Calibri" panose="020F0502020204030204" pitchFamily="34" charset="0"/>
              <a:cs typeface="Calibri" panose="020F0502020204030204" pitchFamily="34" charset="0"/>
            </a:endParaRPr>
          </a:p>
          <a:p>
            <a:endParaRPr lang="en-IN" b="1"/>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21</a:t>
            </a:fld>
            <a:endParaRPr lang="en-IN"/>
          </a:p>
        </p:txBody>
      </p:sp>
    </p:spTree>
    <p:extLst>
      <p:ext uri="{BB962C8B-B14F-4D97-AF65-F5344CB8AC3E}">
        <p14:creationId xmlns:p14="http://schemas.microsoft.com/office/powerpoint/2010/main" val="3641673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So Here we are concluding our presentation. Thank you for providing the opportunity.</a:t>
            </a:r>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22</a:t>
            </a:fld>
            <a:endParaRPr lang="en-IN"/>
          </a:p>
        </p:txBody>
      </p:sp>
    </p:spTree>
    <p:extLst>
      <p:ext uri="{BB962C8B-B14F-4D97-AF65-F5344CB8AC3E}">
        <p14:creationId xmlns:p14="http://schemas.microsoft.com/office/powerpoint/2010/main" val="830189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20B0604020202020204" pitchFamily="34" charset="0"/>
              <a:buNone/>
              <a:tabLst/>
              <a:defRPr/>
            </a:pPr>
            <a:r>
              <a:rPr lang="en-US" sz="1200" b="1">
                <a:solidFill>
                  <a:srgbClr val="000000"/>
                </a:solidFill>
                <a:latin typeface="Calibri"/>
                <a:ea typeface="+mn-lt"/>
                <a:cs typeface="Calibri"/>
              </a:rPr>
              <a:t>Our Dataset is </a:t>
            </a:r>
            <a:r>
              <a:rPr lang="en-US" sz="1200">
                <a:solidFill>
                  <a:srgbClr val="000000"/>
                </a:solidFill>
                <a:latin typeface="Calibri"/>
                <a:ea typeface="+mn-lt"/>
                <a:cs typeface="Calibri"/>
              </a:rPr>
              <a:t>: Job Vacancies, Payroll Employees, Job Vacancy rate and Avg </a:t>
            </a:r>
            <a:r>
              <a:rPr lang="en-US" sz="1200" err="1">
                <a:solidFill>
                  <a:srgbClr val="000000"/>
                </a:solidFill>
                <a:latin typeface="Calibri"/>
                <a:ea typeface="+mn-lt"/>
                <a:cs typeface="Calibri"/>
              </a:rPr>
              <a:t>Offerd</a:t>
            </a:r>
            <a:r>
              <a:rPr lang="en-US" sz="1200">
                <a:solidFill>
                  <a:srgbClr val="000000"/>
                </a:solidFill>
                <a:latin typeface="Calibri"/>
                <a:ea typeface="+mn-lt"/>
                <a:cs typeface="Calibri"/>
              </a:rPr>
              <a:t> Hourly Wage</a:t>
            </a:r>
          </a:p>
          <a:p>
            <a:pPr marL="0" marR="0" lvl="0" indent="0" algn="l" defTabSz="914400" rtl="0" eaLnBrk="1" fontAlgn="auto" latinLnBrk="0" hangingPunct="1">
              <a:lnSpc>
                <a:spcPct val="100000"/>
              </a:lnSpc>
              <a:spcBef>
                <a:spcPts val="0"/>
              </a:spcBef>
              <a:spcAft>
                <a:spcPts val="0"/>
              </a:spcAft>
              <a:buClrTx/>
              <a:buSzTx/>
              <a:buFont typeface="Wingdings" panose="020B0604020202020204" pitchFamily="34" charset="0"/>
              <a:buNone/>
              <a:tabLst/>
              <a:defRPr/>
            </a:pPr>
            <a:endParaRPr lang="en-US" sz="1200" b="1">
              <a:solidFill>
                <a:srgbClr val="000000"/>
              </a:solidFill>
              <a:latin typeface="Calibri"/>
              <a:ea typeface="+mn-lt"/>
              <a:cs typeface="Calibri"/>
            </a:endParaRPr>
          </a:p>
          <a:p>
            <a:pPr marL="0" marR="0" lvl="0" indent="0" algn="l" defTabSz="914400" rtl="0" eaLnBrk="1" fontAlgn="auto" latinLnBrk="0" hangingPunct="1">
              <a:lnSpc>
                <a:spcPct val="100000"/>
              </a:lnSpc>
              <a:spcBef>
                <a:spcPts val="0"/>
              </a:spcBef>
              <a:spcAft>
                <a:spcPts val="0"/>
              </a:spcAft>
              <a:buClrTx/>
              <a:buSzTx/>
              <a:buFont typeface="Wingdings" panose="020B0604020202020204" pitchFamily="34" charset="0"/>
              <a:buNone/>
              <a:tabLst/>
              <a:defRPr/>
            </a:pPr>
            <a:r>
              <a:rPr lang="en-US" sz="1200">
                <a:solidFill>
                  <a:srgbClr val="000000"/>
                </a:solidFill>
                <a:latin typeface="Calibri"/>
                <a:ea typeface="+mn-lt"/>
                <a:cs typeface="Calibri"/>
              </a:rPr>
              <a:t>This employment data is our choice from the list of datasets provided by the challenge.</a:t>
            </a:r>
          </a:p>
          <a:p>
            <a:pPr marL="0" marR="0" lvl="0" indent="0" algn="l" defTabSz="914400" rtl="0" eaLnBrk="1" fontAlgn="auto" latinLnBrk="0" hangingPunct="1">
              <a:lnSpc>
                <a:spcPct val="100000"/>
              </a:lnSpc>
              <a:spcBef>
                <a:spcPts val="0"/>
              </a:spcBef>
              <a:spcAft>
                <a:spcPts val="0"/>
              </a:spcAft>
              <a:buClrTx/>
              <a:buSzTx/>
              <a:buFont typeface="Wingdings" panose="020B0604020202020204" pitchFamily="34" charset="0"/>
              <a:buNone/>
              <a:tabLst/>
              <a:defRPr/>
            </a:pPr>
            <a:endParaRPr lang="en-US" sz="1200" b="1">
              <a:solidFill>
                <a:srgbClr val="000000"/>
              </a:solidFill>
              <a:latin typeface="Calibri"/>
              <a:ea typeface="+mn-lt"/>
              <a:cs typeface="Calibri"/>
            </a:endParaRPr>
          </a:p>
          <a:p>
            <a:pPr marL="0" marR="0" lvl="0" indent="0" algn="l" defTabSz="914400" rtl="0" eaLnBrk="1" fontAlgn="auto" latinLnBrk="0" hangingPunct="1">
              <a:lnSpc>
                <a:spcPct val="100000"/>
              </a:lnSpc>
              <a:spcBef>
                <a:spcPts val="0"/>
              </a:spcBef>
              <a:spcAft>
                <a:spcPts val="0"/>
              </a:spcAft>
              <a:buClrTx/>
              <a:buSzTx/>
              <a:buFont typeface="Wingdings" panose="020B0604020202020204" pitchFamily="34" charset="0"/>
              <a:buNone/>
              <a:tabLst/>
              <a:defRPr/>
            </a:pPr>
            <a:r>
              <a:rPr lang="en-US" sz="1200">
                <a:solidFill>
                  <a:srgbClr val="000000"/>
                </a:solidFill>
                <a:latin typeface="Calibri"/>
                <a:ea typeface="+mn-lt"/>
                <a:cs typeface="Calibri"/>
              </a:rPr>
              <a:t>Data is collected by </a:t>
            </a:r>
            <a:r>
              <a:rPr lang="en-US" sz="1200" b="0" i="1">
                <a:solidFill>
                  <a:srgbClr val="000000"/>
                </a:solidFill>
                <a:latin typeface="Calibri"/>
                <a:ea typeface="+mn-lt"/>
                <a:cs typeface="Calibri"/>
              </a:rPr>
              <a:t>Job Vacancy and Wage Survey, every year on a calendar quarter basis, apart from Q2 and Q3 due to the pandemic.</a:t>
            </a:r>
          </a:p>
          <a:p>
            <a:pPr marL="0" marR="0" lvl="0" indent="0" algn="l" defTabSz="914400" rtl="0" eaLnBrk="1" fontAlgn="auto" latinLnBrk="0" hangingPunct="1">
              <a:lnSpc>
                <a:spcPct val="100000"/>
              </a:lnSpc>
              <a:spcBef>
                <a:spcPts val="0"/>
              </a:spcBef>
              <a:spcAft>
                <a:spcPts val="0"/>
              </a:spcAft>
              <a:buClrTx/>
              <a:buSzTx/>
              <a:buFont typeface="Wingdings" panose="020B0604020202020204" pitchFamily="34" charset="0"/>
              <a:buNone/>
              <a:tabLst/>
              <a:defRPr/>
            </a:pPr>
            <a:endParaRPr lang="en-US" sz="1200" b="0" i="1">
              <a:solidFill>
                <a:srgbClr val="000000"/>
              </a:solidFill>
              <a:latin typeface="Calibri"/>
              <a:ea typeface="+mn-lt"/>
              <a:cs typeface="Calibri"/>
            </a:endParaRPr>
          </a:p>
          <a:p>
            <a:pPr marL="0" marR="0" lvl="0" indent="0" algn="l" defTabSz="914400" rtl="0" eaLnBrk="1" fontAlgn="auto" latinLnBrk="0" hangingPunct="1">
              <a:lnSpc>
                <a:spcPct val="100000"/>
              </a:lnSpc>
              <a:spcBef>
                <a:spcPts val="0"/>
              </a:spcBef>
              <a:spcAft>
                <a:spcPts val="0"/>
              </a:spcAft>
              <a:buClrTx/>
              <a:buSzTx/>
              <a:buFont typeface="Wingdings" panose="020B0604020202020204" pitchFamily="34" charset="0"/>
              <a:buNone/>
              <a:tabLst/>
              <a:defRPr/>
            </a:pPr>
            <a:r>
              <a:rPr lang="en-US" sz="1200" b="0" i="1">
                <a:solidFill>
                  <a:srgbClr val="000000"/>
                </a:solidFill>
                <a:latin typeface="Calibri"/>
                <a:ea typeface="+mn-lt"/>
                <a:cs typeface="Calibri"/>
              </a:rPr>
              <a:t>Survey participation is made mandatory under the statistics act.</a:t>
            </a:r>
          </a:p>
          <a:p>
            <a:pPr marL="0" marR="0" lvl="0" indent="0" algn="l" defTabSz="914400" rtl="0" eaLnBrk="1" fontAlgn="auto" latinLnBrk="0" hangingPunct="1">
              <a:lnSpc>
                <a:spcPct val="100000"/>
              </a:lnSpc>
              <a:spcBef>
                <a:spcPts val="0"/>
              </a:spcBef>
              <a:spcAft>
                <a:spcPts val="0"/>
              </a:spcAft>
              <a:buClrTx/>
              <a:buSzTx/>
              <a:buFont typeface="Wingdings" panose="020B0604020202020204" pitchFamily="34" charset="0"/>
              <a:buNone/>
              <a:tabLst/>
              <a:defRPr/>
            </a:pPr>
            <a:endParaRPr lang="en-US" sz="1200" b="0" i="1">
              <a:solidFill>
                <a:srgbClr val="000000"/>
              </a:solidFill>
              <a:latin typeface="Calibri"/>
              <a:ea typeface="+mn-lt"/>
              <a:cs typeface="Calibri"/>
            </a:endParaRPr>
          </a:p>
          <a:p>
            <a:pPr marL="0" marR="0" lvl="0" indent="0" algn="l" defTabSz="914400" rtl="0" eaLnBrk="1" fontAlgn="auto" latinLnBrk="0" hangingPunct="1">
              <a:lnSpc>
                <a:spcPct val="100000"/>
              </a:lnSpc>
              <a:spcBef>
                <a:spcPts val="0"/>
              </a:spcBef>
              <a:spcAft>
                <a:spcPts val="0"/>
              </a:spcAft>
              <a:buClrTx/>
              <a:buSzTx/>
              <a:buFont typeface="Wingdings" panose="020B0604020202020204" pitchFamily="34" charset="0"/>
              <a:buNone/>
              <a:tabLst/>
              <a:defRPr/>
            </a:pPr>
            <a:r>
              <a:rPr lang="en-US" sz="1200" b="0" i="1">
                <a:solidFill>
                  <a:srgbClr val="000000"/>
                </a:solidFill>
                <a:latin typeface="Calibri"/>
                <a:ea typeface="+mn-lt"/>
                <a:cs typeface="Calibri"/>
              </a:rPr>
              <a:t>We have also used population estimates on a quarterly basis.</a:t>
            </a:r>
          </a:p>
          <a:p>
            <a:pPr marL="0" indent="0">
              <a:buFont typeface="Wingdings" panose="020B0604020202020204" pitchFamily="34" charset="0"/>
              <a:buNone/>
            </a:pPr>
            <a:endParaRPr lang="en-US" sz="1200" b="1">
              <a:latin typeface="Calibri"/>
              <a:cs typeface="Calibri"/>
            </a:endParaRPr>
          </a:p>
          <a:p>
            <a:pPr marL="0" indent="0">
              <a:buFont typeface="Wingdings" panose="020B0604020202020204" pitchFamily="34" charset="0"/>
              <a:buNone/>
            </a:pPr>
            <a:endParaRPr lang="en-US" sz="1200" b="1">
              <a:latin typeface="Calibri"/>
              <a:cs typeface="Calibri"/>
            </a:endParaRPr>
          </a:p>
        </p:txBody>
      </p:sp>
      <p:sp>
        <p:nvSpPr>
          <p:cNvPr id="4" name="Slide Number Placeholder 3"/>
          <p:cNvSpPr>
            <a:spLocks noGrp="1"/>
          </p:cNvSpPr>
          <p:nvPr>
            <p:ph type="sldNum" sz="quarter" idx="5"/>
          </p:nvPr>
        </p:nvSpPr>
        <p:spPr/>
        <p:txBody>
          <a:bodyPr/>
          <a:lstStyle/>
          <a:p>
            <a:fld id="{E338C601-D0F4-406D-B075-7251A0BE8FF0}" type="slidenum">
              <a:rPr lang="en-IN" smtClean="0"/>
              <a:t>3</a:t>
            </a:fld>
            <a:endParaRPr lang="en-IN"/>
          </a:p>
        </p:txBody>
      </p:sp>
    </p:spTree>
    <p:extLst>
      <p:ext uri="{BB962C8B-B14F-4D97-AF65-F5344CB8AC3E}">
        <p14:creationId xmlns:p14="http://schemas.microsoft.com/office/powerpoint/2010/main" val="4030186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ea typeface="Calibri" panose="020F0502020204030204" pitchFamily="34" charset="0"/>
                <a:cs typeface="Calibri"/>
              </a:rPr>
              <a:t>We will be answering following analysis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a:ea typeface="Calibri" panose="020F0502020204030204" pitchFamily="34" charset="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ea typeface="Calibri" panose="020F0502020204030204" pitchFamily="34" charset="0"/>
                <a:cs typeface="Calibri"/>
              </a:rPr>
              <a:t>What </a:t>
            </a:r>
            <a:r>
              <a:rPr lang="en-US" b="1" i="1">
                <a:latin typeface="Calibri"/>
                <a:ea typeface="Calibri" panose="020F0502020204030204" pitchFamily="34" charset="0"/>
                <a:cs typeface="Calibri"/>
              </a:rPr>
              <a:t>patterns </a:t>
            </a:r>
            <a:r>
              <a:rPr lang="en-US">
                <a:latin typeface="Calibri"/>
                <a:ea typeface="Calibri" panose="020F0502020204030204" pitchFamily="34" charset="0"/>
                <a:cs typeface="Calibri"/>
              </a:rPr>
              <a:t>have emerged for job vacancies, payroll employees and average offered hourly wages?</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ea typeface="Calibri" panose="020F0502020204030204" pitchFamily="34" charset="0"/>
                <a:cs typeface="Calibri"/>
              </a:rPr>
              <a:t>Which Canadian province(s) has maintained the most </a:t>
            </a:r>
            <a:r>
              <a:rPr lang="en-US" b="1" i="1">
                <a:latin typeface="Calibri"/>
                <a:ea typeface="Calibri" panose="020F0502020204030204" pitchFamily="34" charset="0"/>
                <a:cs typeface="Calibri"/>
              </a:rPr>
              <a:t>stable number of payroll employees</a:t>
            </a:r>
            <a:r>
              <a:rPr lang="en-US">
                <a:latin typeface="Calibri"/>
                <a:ea typeface="Calibri" panose="020F0502020204030204" pitchFamily="34" charset="0"/>
                <a:cs typeface="Calibri"/>
              </a:rPr>
              <a:t> since 2015?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atin typeface="Calibri" panose="020F0502020204030204" pitchFamily="34" charset="0"/>
                <a:ea typeface="Calibri" panose="020F0502020204030204" pitchFamily="34" charset="0"/>
                <a:cs typeface="Calibri" panose="020F0502020204030204" pitchFamily="34" charset="0"/>
              </a:rPr>
              <a:t>Is there a </a:t>
            </a:r>
            <a:r>
              <a:rPr lang="en-IN" b="1" i="1">
                <a:latin typeface="Calibri" panose="020F0502020204030204" pitchFamily="34" charset="0"/>
                <a:ea typeface="Calibri" panose="020F0502020204030204" pitchFamily="34" charset="0"/>
                <a:cs typeface="Calibri" panose="020F0502020204030204" pitchFamily="34" charset="0"/>
              </a:rPr>
              <a:t>Correlation</a:t>
            </a:r>
            <a:r>
              <a:rPr lang="en-IN">
                <a:latin typeface="Calibri" panose="020F0502020204030204" pitchFamily="34" charset="0"/>
                <a:ea typeface="Calibri" panose="020F0502020204030204" pitchFamily="34" charset="0"/>
                <a:cs typeface="Calibri" panose="020F0502020204030204" pitchFamily="34" charset="0"/>
              </a:rPr>
              <a:t> between the number of job vacancies, payroll employees, and hourly wages in Canada?</a:t>
            </a:r>
            <a:r>
              <a:rPr lang="en-US">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ea typeface="Calibri" panose="020F0502020204030204" pitchFamily="34" charset="0"/>
              <a:cs typeface="Calibri" panose="020F0502020204030204" pitchFamily="34" charset="0"/>
            </a:endParaRPr>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4</a:t>
            </a:fld>
            <a:endParaRPr lang="en-IN"/>
          </a:p>
        </p:txBody>
      </p:sp>
    </p:spTree>
    <p:extLst>
      <p:ext uri="{BB962C8B-B14F-4D97-AF65-F5344CB8AC3E}">
        <p14:creationId xmlns:p14="http://schemas.microsoft.com/office/powerpoint/2010/main" val="171733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For Data processing,</a:t>
            </a:r>
          </a:p>
          <a:p>
            <a:endParaRPr lang="en-IN"/>
          </a:p>
          <a:p>
            <a:r>
              <a:rPr lang="en-IN"/>
              <a:t>We started with 11,072 rows and ended up with 442 rows,</a:t>
            </a:r>
          </a:p>
          <a:p>
            <a:endParaRPr lang="en-IN"/>
          </a:p>
          <a:p>
            <a:r>
              <a:rPr lang="en-IN"/>
              <a:t>after </a:t>
            </a:r>
            <a:r>
              <a:rPr lang="en-IN" b="1"/>
              <a:t>Removing missing values</a:t>
            </a:r>
            <a:r>
              <a:rPr lang="en-IN"/>
              <a:t>,</a:t>
            </a:r>
            <a:r>
              <a:rPr lang="en-IN" b="1"/>
              <a:t> unreliable data as per the source </a:t>
            </a:r>
            <a:r>
              <a:rPr lang="en-IN" b="0"/>
              <a:t>and </a:t>
            </a:r>
            <a:r>
              <a:rPr lang="en-IN" b="1"/>
              <a:t>duplicates and pivoting the rows</a:t>
            </a:r>
          </a:p>
          <a:p>
            <a:endParaRPr lang="en-IN" b="1"/>
          </a:p>
          <a:p>
            <a:r>
              <a:rPr lang="en-IN" b="0"/>
              <a:t>We used Province level information as our challenge objective is to compare amongst provinces</a:t>
            </a:r>
          </a:p>
          <a:p>
            <a:endParaRPr lang="en-IN" b="0"/>
          </a:p>
          <a:p>
            <a:endParaRPr lang="en-IN" b="0"/>
          </a:p>
        </p:txBody>
      </p:sp>
      <p:sp>
        <p:nvSpPr>
          <p:cNvPr id="4" name="Slide Number Placeholder 3"/>
          <p:cNvSpPr>
            <a:spLocks noGrp="1"/>
          </p:cNvSpPr>
          <p:nvPr>
            <p:ph type="sldNum" sz="quarter" idx="5"/>
          </p:nvPr>
        </p:nvSpPr>
        <p:spPr/>
        <p:txBody>
          <a:bodyPr/>
          <a:lstStyle/>
          <a:p>
            <a:fld id="{E338C601-D0F4-406D-B075-7251A0BE8FF0}" type="slidenum">
              <a:rPr lang="en-IN" smtClean="0"/>
              <a:t>5</a:t>
            </a:fld>
            <a:endParaRPr lang="en-IN"/>
          </a:p>
        </p:txBody>
      </p:sp>
    </p:spTree>
    <p:extLst>
      <p:ext uri="{BB962C8B-B14F-4D97-AF65-F5344CB8AC3E}">
        <p14:creationId xmlns:p14="http://schemas.microsoft.com/office/powerpoint/2010/main" val="23527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used Pandas library in python to process the data</a:t>
            </a:r>
          </a:p>
          <a:p>
            <a:endParaRPr lang="en-IN"/>
          </a:p>
          <a:p>
            <a:r>
              <a:rPr lang="en-IN"/>
              <a:t>We loaded our processed data in Microsoft Excel to fill the missing data of Q2 and Q3 of the year 2020 with average values and created visualisations in Tableau.</a:t>
            </a:r>
          </a:p>
          <a:p>
            <a:endParaRPr lang="en-IN"/>
          </a:p>
          <a:p>
            <a:r>
              <a:rPr lang="en-US" sz="1200" i="1">
                <a:latin typeface="Calibri"/>
                <a:cs typeface="Calibri"/>
              </a:rPr>
              <a:t>Statistical measures such as </a:t>
            </a:r>
            <a:r>
              <a:rPr lang="en-US" sz="1200" b="1" i="1">
                <a:latin typeface="Calibri"/>
                <a:cs typeface="Calibri"/>
              </a:rPr>
              <a:t>mean, standard deviation and percentage change or difference</a:t>
            </a:r>
            <a:r>
              <a:rPr lang="en-US" sz="1200" i="1">
                <a:latin typeface="Calibri"/>
                <a:cs typeface="Calibri"/>
              </a:rPr>
              <a:t> have been used in our analysis wherever relevant.</a:t>
            </a:r>
          </a:p>
          <a:p>
            <a:endParaRPr lang="en-US" sz="1200" i="1">
              <a:latin typeface="Calibri"/>
              <a:cs typeface="Calibri"/>
            </a:endParaRPr>
          </a:p>
          <a:p>
            <a:r>
              <a:rPr lang="en-US" sz="1200" i="1">
                <a:latin typeface="Calibri"/>
                <a:cs typeface="Calibri"/>
              </a:rPr>
              <a:t>For hypothesis testing, we looked at correlation between each of these variables.</a:t>
            </a:r>
          </a:p>
          <a:p>
            <a:endParaRPr lang="en-US" sz="1200" i="1">
              <a:latin typeface="Calibri"/>
              <a:cs typeface="Calibri"/>
            </a:endParaRPr>
          </a:p>
          <a:p>
            <a:r>
              <a:rPr lang="en-US" sz="1200" i="0">
                <a:latin typeface="Calibri"/>
                <a:cs typeface="Calibri"/>
              </a:rPr>
              <a:t>Rituraj will take it forward from here, thank you</a:t>
            </a:r>
          </a:p>
          <a:p>
            <a:endParaRPr lang="en-IN"/>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6</a:t>
            </a:fld>
            <a:endParaRPr lang="en-IN"/>
          </a:p>
        </p:txBody>
      </p:sp>
    </p:spTree>
    <p:extLst>
      <p:ext uri="{BB962C8B-B14F-4D97-AF65-F5344CB8AC3E}">
        <p14:creationId xmlns:p14="http://schemas.microsoft.com/office/powerpoint/2010/main" val="400918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would answer our first analysis question about the major trends for each of our variables.</a:t>
            </a:r>
          </a:p>
          <a:p>
            <a:endParaRPr lang="en-IN"/>
          </a:p>
          <a:p>
            <a:endParaRPr lang="en-IN"/>
          </a:p>
          <a:p>
            <a:r>
              <a:rPr lang="en-IN"/>
              <a:t>This plot helps us understand the major trend of job vacancies across the provinces of Canada.</a:t>
            </a:r>
          </a:p>
          <a:p>
            <a:endParaRPr lang="en-IN"/>
          </a:p>
          <a:p>
            <a:endParaRPr lang="en-IN"/>
          </a:p>
          <a:p>
            <a:r>
              <a:rPr lang="en-IN"/>
              <a:t>From the visual, we can observe that as of 2023, Ontario had the highest number of job vacancies and Nunavut had the lowest number.</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E338C601-D0F4-406D-B075-7251A0BE8FF0}" type="slidenum">
              <a:rPr lang="en-IN" smtClean="0"/>
              <a:t>7</a:t>
            </a:fld>
            <a:endParaRPr lang="en-IN"/>
          </a:p>
        </p:txBody>
      </p:sp>
    </p:spTree>
    <p:extLst>
      <p:ext uri="{BB962C8B-B14F-4D97-AF65-F5344CB8AC3E}">
        <p14:creationId xmlns:p14="http://schemas.microsoft.com/office/powerpoint/2010/main" val="1286940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plot helps us understand the </a:t>
            </a:r>
            <a:r>
              <a:rPr lang="en-IN" b="1"/>
              <a:t>% difference </a:t>
            </a:r>
            <a:r>
              <a:rPr lang="en-IN"/>
              <a:t>of </a:t>
            </a:r>
            <a:r>
              <a:rPr lang="en-IN" b="1"/>
              <a:t>job vacancies </a:t>
            </a:r>
            <a:r>
              <a:rPr lang="en-IN"/>
              <a:t>across the Canadian provinces over the years</a:t>
            </a:r>
          </a:p>
          <a:p>
            <a:endParaRPr lang="en-IN"/>
          </a:p>
          <a:p>
            <a:endParaRPr lang="en-IN"/>
          </a:p>
          <a:p>
            <a:r>
              <a:rPr lang="en-IN"/>
              <a:t>From the visual, we can observe Quebec had the highest % change in job vacancies and Alberta had the lowest % change.</a:t>
            </a:r>
          </a:p>
        </p:txBody>
      </p:sp>
      <p:sp>
        <p:nvSpPr>
          <p:cNvPr id="4" name="Slide Number Placeholder 3"/>
          <p:cNvSpPr>
            <a:spLocks noGrp="1"/>
          </p:cNvSpPr>
          <p:nvPr>
            <p:ph type="sldNum" sz="quarter" idx="5"/>
          </p:nvPr>
        </p:nvSpPr>
        <p:spPr/>
        <p:txBody>
          <a:bodyPr/>
          <a:lstStyle/>
          <a:p>
            <a:fld id="{E338C601-D0F4-406D-B075-7251A0BE8FF0}" type="slidenum">
              <a:rPr lang="en-IN" smtClean="0"/>
              <a:t>8</a:t>
            </a:fld>
            <a:endParaRPr lang="en-IN"/>
          </a:p>
        </p:txBody>
      </p:sp>
    </p:spTree>
    <p:extLst>
      <p:ext uri="{BB962C8B-B14F-4D97-AF65-F5344CB8AC3E}">
        <p14:creationId xmlns:p14="http://schemas.microsoft.com/office/powerpoint/2010/main" val="2826826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can look at the major trend for number of payroll employees across the provinces of Canada.</a:t>
            </a:r>
          </a:p>
          <a:p>
            <a:endParaRPr lang="en-IN"/>
          </a:p>
          <a:p>
            <a:endParaRPr lang="en-IN"/>
          </a:p>
          <a:p>
            <a:r>
              <a:rPr lang="en-IN"/>
              <a:t>From the visual, we can observe that Ontario had the highest number of employees and Nunavut had the lowest in 2023.</a:t>
            </a:r>
          </a:p>
        </p:txBody>
      </p:sp>
      <p:sp>
        <p:nvSpPr>
          <p:cNvPr id="4" name="Slide Number Placeholder 3"/>
          <p:cNvSpPr>
            <a:spLocks noGrp="1"/>
          </p:cNvSpPr>
          <p:nvPr>
            <p:ph type="sldNum" sz="quarter" idx="5"/>
          </p:nvPr>
        </p:nvSpPr>
        <p:spPr/>
        <p:txBody>
          <a:bodyPr/>
          <a:lstStyle/>
          <a:p>
            <a:fld id="{E338C601-D0F4-406D-B075-7251A0BE8FF0}" type="slidenum">
              <a:rPr lang="en-IN" smtClean="0"/>
              <a:t>9</a:t>
            </a:fld>
            <a:endParaRPr lang="en-IN"/>
          </a:p>
        </p:txBody>
      </p:sp>
    </p:spTree>
    <p:extLst>
      <p:ext uri="{BB962C8B-B14F-4D97-AF65-F5344CB8AC3E}">
        <p14:creationId xmlns:p14="http://schemas.microsoft.com/office/powerpoint/2010/main" val="402549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a:t>Click to edit Master title style</a:t>
            </a:r>
          </a:p>
        </p:txBody>
      </p:sp>
    </p:spTree>
    <p:extLst>
      <p:ext uri="{BB962C8B-B14F-4D97-AF65-F5344CB8AC3E}">
        <p14:creationId xmlns:p14="http://schemas.microsoft.com/office/powerpoint/2010/main" val="154743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003626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7686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31279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273325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948946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566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233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48620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929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11/24/2023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076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11/24/2023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65337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1.png"/><Relationship Id="rId7" Type="http://schemas.openxmlformats.org/officeDocument/2006/relationships/diagramColors" Target="../diagrams/colors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3.png"/><Relationship Id="rId7" Type="http://schemas.openxmlformats.org/officeDocument/2006/relationships/diagramColors" Target="../diagrams/colors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24.png"/><Relationship Id="rId4" Type="http://schemas.openxmlformats.org/officeDocument/2006/relationships/diagramData" Target="../diagrams/data7.xml"/><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7.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www.vectorstock.com/royalty-free-vector/group-people-logo-icon-design-vector-2290410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pxhere.com/es/photo/1561387"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150.statcan.gc.ca/t1/tbl1/en/tv.action?pid=1410032501" TargetMode="External"/><Relationship Id="rId3" Type="http://schemas.openxmlformats.org/officeDocument/2006/relationships/hyperlink" Target="http://laws-lois.justice.gc.ca/eng/acts/S-19/FullText.html" TargetMode="External"/><Relationship Id="rId7" Type="http://schemas.openxmlformats.org/officeDocument/2006/relationships/hyperlink" Target="https://www150.statcan.gc.ca/t1/tbl1/en/tv.action?pid=1710000901&amp;cubeTimeFrame.startMonth=01&amp;cubeTimeFrame.startYear=2015&amp;cubeTimeFrame.endMonth=07&amp;cubeTimeFrame.endYear=2023&amp;referencePeriods=20150101%2C20230701"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150.statcan.gc.ca/t1/tbl1/en/tv.action?pid=1410032501&amp;cubeTimeFrame.startMonth=01&amp;cubeTimeFrame.startYear=2015&amp;cubeTimeFrame.endMonth=04&amp;cubeTimeFrame.endYear=2023&amp;referencePeriods=20150101%2C20230401" TargetMode="External"/><Relationship Id="rId10" Type="http://schemas.openxmlformats.org/officeDocument/2006/relationships/hyperlink" Target="https://www150.statcan.gc.ca/t1/tbl1/en/tv.action?pid=1710000901" TargetMode="External"/><Relationship Id="rId4" Type="http://schemas.openxmlformats.org/officeDocument/2006/relationships/image" Target="../media/image4.png"/><Relationship Id="rId9" Type="http://schemas.openxmlformats.org/officeDocument/2006/relationships/hyperlink" Target="https://laws-lois.justice.gc.ca/eng/acts/S-19/FullText.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pixabay.com/en/question-mark-why-problem-solution-212396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python-bloggers.com/2020/10/python-pandas-pro-session-three-setting-and-operations/" TargetMode="External"/><Relationship Id="rId3" Type="http://schemas.openxmlformats.org/officeDocument/2006/relationships/image" Target="../media/image10.png"/><Relationship Id="rId7" Type="http://schemas.openxmlformats.org/officeDocument/2006/relationships/hyperlink" Target="https://technofaq.org/posts/2019/06/python-the-in-demand-programming-language-in-the-market/" TargetMode="External"/><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s://analyticstraininghub.com/tableau-course/tableau-logo-1/" TargetMode="External"/><Relationship Id="rId5" Type="http://schemas.openxmlformats.org/officeDocument/2006/relationships/hyperlink" Target="https://www.publicdomainpictures.net/en/view-image.php?image=161971&amp;picture=matrix"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hyperlink" Target="https://courses.lumenlearning.com/wmopen-compapp/chapter/creating-a-new-workbook/"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32011-396A-10BF-EAD6-166427FCEA5F}"/>
              </a:ext>
            </a:extLst>
          </p:cNvPr>
          <p:cNvSpPr>
            <a:spLocks noGrp="1"/>
          </p:cNvSpPr>
          <p:nvPr>
            <p:ph type="ctrTitle"/>
          </p:nvPr>
        </p:nvSpPr>
        <p:spPr>
          <a:xfrm>
            <a:off x="2190851" y="3154854"/>
            <a:ext cx="7808952" cy="897432"/>
          </a:xfrm>
          <a:noFill/>
        </p:spPr>
        <p:txBody>
          <a:bodyPr anchor="b">
            <a:noAutofit/>
          </a:bodyPr>
          <a:lstStyle/>
          <a:p>
            <a:pPr algn="ctr"/>
            <a:r>
              <a:rPr lang="en-IN" sz="6000">
                <a:solidFill>
                  <a:srgbClr val="006B37"/>
                </a:solidFill>
                <a:effectLst>
                  <a:innerShdw blurRad="63500" dist="50800" dir="16200000">
                    <a:prstClr val="black">
                      <a:alpha val="50000"/>
                    </a:prstClr>
                  </a:innerShdw>
                </a:effectLst>
                <a:latin typeface="Franklin Gothic Demi Cond"/>
              </a:rPr>
              <a:t>Canadian</a:t>
            </a:r>
            <a:br>
              <a:rPr lang="en-IN" sz="6000">
                <a:solidFill>
                  <a:srgbClr val="006B37"/>
                </a:solidFill>
                <a:effectLst>
                  <a:innerShdw blurRad="63500" dist="50800" dir="16200000">
                    <a:prstClr val="black">
                      <a:alpha val="50000"/>
                    </a:prstClr>
                  </a:innerShdw>
                </a:effectLst>
                <a:latin typeface="Franklin Gothic Demi Cond"/>
              </a:rPr>
            </a:br>
            <a:r>
              <a:rPr lang="en-IN" sz="6000">
                <a:solidFill>
                  <a:srgbClr val="006B37"/>
                </a:solidFill>
                <a:effectLst>
                  <a:innerShdw blurRad="63500" dist="50800" dir="16200000">
                    <a:prstClr val="black">
                      <a:alpha val="50000"/>
                    </a:prstClr>
                  </a:innerShdw>
                </a:effectLst>
                <a:latin typeface="Franklin Gothic Demi Cond"/>
              </a:rPr>
              <a:t>employment trends</a:t>
            </a:r>
          </a:p>
        </p:txBody>
      </p:sp>
      <p:sp>
        <p:nvSpPr>
          <p:cNvPr id="3" name="Subtitle 2">
            <a:extLst>
              <a:ext uri="{FF2B5EF4-FFF2-40B4-BE49-F238E27FC236}">
                <a16:creationId xmlns:a16="http://schemas.microsoft.com/office/drawing/2014/main" id="{0D6C8DE1-B71A-6FCC-0218-CA667C3B58B8}"/>
              </a:ext>
            </a:extLst>
          </p:cNvPr>
          <p:cNvSpPr>
            <a:spLocks noGrp="1"/>
          </p:cNvSpPr>
          <p:nvPr>
            <p:ph type="subTitle" idx="1"/>
          </p:nvPr>
        </p:nvSpPr>
        <p:spPr>
          <a:xfrm>
            <a:off x="3383572" y="4327393"/>
            <a:ext cx="4874871" cy="609175"/>
          </a:xfrm>
          <a:noFill/>
        </p:spPr>
        <p:txBody>
          <a:bodyPr anchor="ctr">
            <a:noAutofit/>
          </a:bodyPr>
          <a:lstStyle/>
          <a:p>
            <a:pPr lvl="1"/>
            <a:r>
              <a:rPr lang="en-IN" sz="48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Franklin Gothic Demi Cond"/>
              </a:rPr>
              <a:t> Data Saints</a:t>
            </a: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3198" y="931856"/>
            <a:ext cx="10324260" cy="499496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0" name="Picture 6">
            <a:extLst>
              <a:ext uri="{FF2B5EF4-FFF2-40B4-BE49-F238E27FC236}">
                <a16:creationId xmlns:a16="http://schemas.microsoft.com/office/drawing/2014/main" id="{EB6A760E-CC93-ACA9-F94F-4B45BEE4C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692" y="2879747"/>
            <a:ext cx="2443152" cy="144764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A870-49D6-0E59-FE34-FF8F4C08076A}"/>
              </a:ext>
            </a:extLst>
          </p:cNvPr>
          <p:cNvSpPr>
            <a:spLocks noGrp="1"/>
          </p:cNvSpPr>
          <p:nvPr>
            <p:ph type="title"/>
          </p:nvPr>
        </p:nvSpPr>
        <p:spPr>
          <a:xfrm>
            <a:off x="4314662" y="-215234"/>
            <a:ext cx="8977511" cy="1073825"/>
          </a:xfrm>
        </p:spPr>
        <p:txBody>
          <a:bodyPr>
            <a:normAutofit/>
          </a:bodyPr>
          <a:lstStyle/>
          <a:p>
            <a:r>
              <a:rPr lang="en-US" sz="2400" spc="530">
                <a:solidFill>
                  <a:schemeClr val="tx1">
                    <a:lumMod val="75000"/>
                    <a:lumOff val="25000"/>
                  </a:schemeClr>
                </a:solidFill>
                <a:ea typeface="+mj-lt"/>
                <a:cs typeface="+mj-lt"/>
              </a:rPr>
              <a:t> </a:t>
            </a:r>
          </a:p>
        </p:txBody>
      </p:sp>
      <p:graphicFrame>
        <p:nvGraphicFramePr>
          <p:cNvPr id="16" name="Diagram 15">
            <a:extLst>
              <a:ext uri="{FF2B5EF4-FFF2-40B4-BE49-F238E27FC236}">
                <a16:creationId xmlns:a16="http://schemas.microsoft.com/office/drawing/2014/main" id="{14284205-42BC-1A06-4BB7-9F12B635EF01}"/>
              </a:ext>
            </a:extLst>
          </p:cNvPr>
          <p:cNvGraphicFramePr/>
          <p:nvPr>
            <p:extLst>
              <p:ext uri="{D42A27DB-BD31-4B8C-83A1-F6EECF244321}">
                <p14:modId xmlns:p14="http://schemas.microsoft.com/office/powerpoint/2010/main" val="2314104326"/>
              </p:ext>
            </p:extLst>
          </p:nvPr>
        </p:nvGraphicFramePr>
        <p:xfrm>
          <a:off x="1282460" y="6222520"/>
          <a:ext cx="10127411" cy="466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3">
            <a:extLst>
              <a:ext uri="{FF2B5EF4-FFF2-40B4-BE49-F238E27FC236}">
                <a16:creationId xmlns:a16="http://schemas.microsoft.com/office/drawing/2014/main" id="{1CCF5480-340C-15FA-EB52-D6DC2A12F4F1}"/>
              </a:ext>
            </a:extLst>
          </p:cNvPr>
          <p:cNvPicPr>
            <a:picLocks noGrp="1" noChangeAspect="1"/>
          </p:cNvPicPr>
          <p:nvPr>
            <p:ph idx="1"/>
          </p:nvPr>
        </p:nvPicPr>
        <p:blipFill>
          <a:blip r:embed="rId8"/>
          <a:stretch>
            <a:fillRect/>
          </a:stretch>
        </p:blipFill>
        <p:spPr>
          <a:xfrm>
            <a:off x="195531" y="159408"/>
            <a:ext cx="557843" cy="50503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A2238BE8-0731-CD74-A9FA-EB1D3139C42F}"/>
              </a:ext>
            </a:extLst>
          </p:cNvPr>
          <p:cNvPicPr>
            <a:picLocks noChangeAspect="1"/>
          </p:cNvPicPr>
          <p:nvPr/>
        </p:nvPicPr>
        <p:blipFill>
          <a:blip r:embed="rId9"/>
          <a:stretch>
            <a:fillRect/>
          </a:stretch>
        </p:blipFill>
        <p:spPr>
          <a:xfrm>
            <a:off x="1351400" y="221560"/>
            <a:ext cx="9914770" cy="59184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0A9F3DDF-967D-6CBA-742B-5A2689897EC3}"/>
              </a:ext>
            </a:extLst>
          </p:cNvPr>
          <p:cNvSpPr/>
          <p:nvPr/>
        </p:nvSpPr>
        <p:spPr>
          <a:xfrm>
            <a:off x="1683698" y="1861417"/>
            <a:ext cx="2351995" cy="1266335"/>
          </a:xfrm>
          <a:prstGeom prst="rect">
            <a:avLst/>
          </a:prstGeom>
          <a:noFill/>
          <a:ln w="3175">
            <a:solidFill>
              <a:srgbClr val="C00000"/>
            </a:solidFill>
          </a:ln>
          <a:effectLst>
            <a:glow rad="63500">
              <a:srgbClr val="C0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a:extLst>
              <a:ext uri="{FF2B5EF4-FFF2-40B4-BE49-F238E27FC236}">
                <a16:creationId xmlns:a16="http://schemas.microsoft.com/office/drawing/2014/main" id="{5C1E26A3-FBBB-B75D-BD5A-4993B1F9729E}"/>
              </a:ext>
            </a:extLst>
          </p:cNvPr>
          <p:cNvSpPr/>
          <p:nvPr/>
        </p:nvSpPr>
        <p:spPr>
          <a:xfrm>
            <a:off x="8888775" y="1861417"/>
            <a:ext cx="2351995" cy="1266335"/>
          </a:xfrm>
          <a:prstGeom prst="rect">
            <a:avLst/>
          </a:prstGeom>
          <a:noFill/>
          <a:ln w="3175">
            <a:solidFill>
              <a:srgbClr val="00B050"/>
            </a:solidFill>
          </a:ln>
          <a:effectLst>
            <a:glow rad="63500">
              <a:srgbClr val="00B05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3" name="Rectangle 2">
            <a:extLst>
              <a:ext uri="{FF2B5EF4-FFF2-40B4-BE49-F238E27FC236}">
                <a16:creationId xmlns:a16="http://schemas.microsoft.com/office/drawing/2014/main" id="{ADB54E31-6ABC-7CB2-BAB4-4C50E05B183C}"/>
              </a:ext>
            </a:extLst>
          </p:cNvPr>
          <p:cNvSpPr/>
          <p:nvPr/>
        </p:nvSpPr>
        <p:spPr>
          <a:xfrm>
            <a:off x="209437" y="664438"/>
            <a:ext cx="557843" cy="619356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421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29231D-AA57-6B7E-12D9-AD994434C7BD}"/>
              </a:ext>
            </a:extLst>
          </p:cNvPr>
          <p:cNvPicPr>
            <a:picLocks noChangeAspect="1"/>
          </p:cNvPicPr>
          <p:nvPr/>
        </p:nvPicPr>
        <p:blipFill>
          <a:blip r:embed="rId3"/>
          <a:stretch>
            <a:fillRect/>
          </a:stretch>
        </p:blipFill>
        <p:spPr>
          <a:xfrm>
            <a:off x="1457349" y="481345"/>
            <a:ext cx="9398000" cy="5609926"/>
          </a:xfrm>
          <a:prstGeom prst="rect">
            <a:avLst/>
          </a:prstGeom>
        </p:spPr>
      </p:pic>
      <p:sp>
        <p:nvSpPr>
          <p:cNvPr id="2" name="Title 1">
            <a:extLst>
              <a:ext uri="{FF2B5EF4-FFF2-40B4-BE49-F238E27FC236}">
                <a16:creationId xmlns:a16="http://schemas.microsoft.com/office/drawing/2014/main" id="{DAB5A870-49D6-0E59-FE34-FF8F4C08076A}"/>
              </a:ext>
            </a:extLst>
          </p:cNvPr>
          <p:cNvSpPr>
            <a:spLocks noGrp="1"/>
          </p:cNvSpPr>
          <p:nvPr>
            <p:ph type="title"/>
          </p:nvPr>
        </p:nvSpPr>
        <p:spPr>
          <a:xfrm>
            <a:off x="4305137" y="-243809"/>
            <a:ext cx="8977511" cy="1073825"/>
          </a:xfrm>
        </p:spPr>
        <p:txBody>
          <a:bodyPr>
            <a:normAutofit/>
          </a:bodyPr>
          <a:lstStyle/>
          <a:p>
            <a:r>
              <a:rPr lang="en-US" sz="2400" spc="530">
                <a:solidFill>
                  <a:schemeClr val="tx1">
                    <a:lumMod val="75000"/>
                    <a:lumOff val="25000"/>
                  </a:schemeClr>
                </a:solidFill>
                <a:ea typeface="+mj-lt"/>
                <a:cs typeface="+mj-lt"/>
              </a:rPr>
              <a:t> </a:t>
            </a:r>
          </a:p>
        </p:txBody>
      </p:sp>
      <p:graphicFrame>
        <p:nvGraphicFramePr>
          <p:cNvPr id="16" name="Diagram 15">
            <a:extLst>
              <a:ext uri="{FF2B5EF4-FFF2-40B4-BE49-F238E27FC236}">
                <a16:creationId xmlns:a16="http://schemas.microsoft.com/office/drawing/2014/main" id="{14284205-42BC-1A06-4BB7-9F12B635EF01}"/>
              </a:ext>
            </a:extLst>
          </p:cNvPr>
          <p:cNvGraphicFramePr/>
          <p:nvPr>
            <p:extLst>
              <p:ext uri="{D42A27DB-BD31-4B8C-83A1-F6EECF244321}">
                <p14:modId xmlns:p14="http://schemas.microsoft.com/office/powerpoint/2010/main" val="4250676788"/>
              </p:ext>
            </p:extLst>
          </p:nvPr>
        </p:nvGraphicFramePr>
        <p:xfrm>
          <a:off x="1138615" y="6159259"/>
          <a:ext cx="10035468" cy="3672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Content Placeholder 3">
            <a:extLst>
              <a:ext uri="{FF2B5EF4-FFF2-40B4-BE49-F238E27FC236}">
                <a16:creationId xmlns:a16="http://schemas.microsoft.com/office/drawing/2014/main" id="{94CBEC1F-E30F-6C41-8B7C-436C5596C144}"/>
              </a:ext>
            </a:extLst>
          </p:cNvPr>
          <p:cNvPicPr>
            <a:picLocks noGrp="1" noChangeAspect="1"/>
          </p:cNvPicPr>
          <p:nvPr>
            <p:ph idx="1"/>
          </p:nvPr>
        </p:nvPicPr>
        <p:blipFill>
          <a:blip r:embed="rId9"/>
          <a:stretch>
            <a:fillRect/>
          </a:stretch>
        </p:blipFill>
        <p:spPr>
          <a:xfrm>
            <a:off x="241357" y="241440"/>
            <a:ext cx="546521" cy="50521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284DC9B7-E114-A71A-82E4-B71044C45532}"/>
              </a:ext>
            </a:extLst>
          </p:cNvPr>
          <p:cNvSpPr/>
          <p:nvPr/>
        </p:nvSpPr>
        <p:spPr>
          <a:xfrm>
            <a:off x="241357" y="746651"/>
            <a:ext cx="546521" cy="611134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38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A870-49D6-0E59-FE34-FF8F4C08076A}"/>
              </a:ext>
            </a:extLst>
          </p:cNvPr>
          <p:cNvSpPr>
            <a:spLocks noGrp="1"/>
          </p:cNvSpPr>
          <p:nvPr>
            <p:ph type="title"/>
          </p:nvPr>
        </p:nvSpPr>
        <p:spPr>
          <a:xfrm>
            <a:off x="4305137" y="-243809"/>
            <a:ext cx="8977511" cy="1073825"/>
          </a:xfrm>
        </p:spPr>
        <p:txBody>
          <a:bodyPr>
            <a:normAutofit/>
          </a:bodyPr>
          <a:lstStyle/>
          <a:p>
            <a:r>
              <a:rPr lang="en-US" sz="2400" spc="530">
                <a:solidFill>
                  <a:schemeClr val="tx1">
                    <a:lumMod val="75000"/>
                    <a:lumOff val="25000"/>
                  </a:schemeClr>
                </a:solidFill>
                <a:ea typeface="+mj-lt"/>
                <a:cs typeface="+mj-lt"/>
              </a:rPr>
              <a:t> </a:t>
            </a:r>
          </a:p>
        </p:txBody>
      </p:sp>
      <p:graphicFrame>
        <p:nvGraphicFramePr>
          <p:cNvPr id="16" name="Diagram 15">
            <a:extLst>
              <a:ext uri="{FF2B5EF4-FFF2-40B4-BE49-F238E27FC236}">
                <a16:creationId xmlns:a16="http://schemas.microsoft.com/office/drawing/2014/main" id="{14284205-42BC-1A06-4BB7-9F12B635EF01}"/>
              </a:ext>
            </a:extLst>
          </p:cNvPr>
          <p:cNvGraphicFramePr/>
          <p:nvPr/>
        </p:nvGraphicFramePr>
        <p:xfrm>
          <a:off x="1138615" y="6159259"/>
          <a:ext cx="10035468" cy="3672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3">
            <a:extLst>
              <a:ext uri="{FF2B5EF4-FFF2-40B4-BE49-F238E27FC236}">
                <a16:creationId xmlns:a16="http://schemas.microsoft.com/office/drawing/2014/main" id="{94CBEC1F-E30F-6C41-8B7C-436C5596C144}"/>
              </a:ext>
            </a:extLst>
          </p:cNvPr>
          <p:cNvPicPr>
            <a:picLocks noGrp="1" noChangeAspect="1"/>
          </p:cNvPicPr>
          <p:nvPr>
            <p:ph idx="1"/>
          </p:nvPr>
        </p:nvPicPr>
        <p:blipFill>
          <a:blip r:embed="rId8"/>
          <a:stretch>
            <a:fillRect/>
          </a:stretch>
        </p:blipFill>
        <p:spPr>
          <a:xfrm>
            <a:off x="241357" y="241440"/>
            <a:ext cx="546521" cy="50521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567FCC98-5838-489D-A5AE-312EBF64E6A0}"/>
              </a:ext>
            </a:extLst>
          </p:cNvPr>
          <p:cNvPicPr>
            <a:picLocks noChangeAspect="1"/>
          </p:cNvPicPr>
          <p:nvPr/>
        </p:nvPicPr>
        <p:blipFill>
          <a:blip r:embed="rId9"/>
          <a:stretch>
            <a:fillRect/>
          </a:stretch>
        </p:blipFill>
        <p:spPr>
          <a:xfrm>
            <a:off x="1259313" y="152400"/>
            <a:ext cx="9914770" cy="59184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B22E515F-0D32-B1F4-9651-7BCFF9A1732B}"/>
              </a:ext>
            </a:extLst>
          </p:cNvPr>
          <p:cNvSpPr/>
          <p:nvPr/>
        </p:nvSpPr>
        <p:spPr>
          <a:xfrm>
            <a:off x="3983802" y="3169157"/>
            <a:ext cx="2351995" cy="1266335"/>
          </a:xfrm>
          <a:prstGeom prst="rect">
            <a:avLst/>
          </a:prstGeom>
          <a:noFill/>
          <a:ln w="3175">
            <a:solidFill>
              <a:srgbClr val="00B050"/>
            </a:solidFill>
          </a:ln>
          <a:effectLst>
            <a:glow rad="63500">
              <a:srgbClr val="00B05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a:extLst>
              <a:ext uri="{FF2B5EF4-FFF2-40B4-BE49-F238E27FC236}">
                <a16:creationId xmlns:a16="http://schemas.microsoft.com/office/drawing/2014/main" id="{DAD100FF-A5B6-1CBA-0D0B-DD187952BE73}"/>
              </a:ext>
            </a:extLst>
          </p:cNvPr>
          <p:cNvSpPr/>
          <p:nvPr/>
        </p:nvSpPr>
        <p:spPr>
          <a:xfrm>
            <a:off x="8793892" y="1895787"/>
            <a:ext cx="2351995" cy="1266335"/>
          </a:xfrm>
          <a:prstGeom prst="rect">
            <a:avLst/>
          </a:prstGeom>
          <a:noFill/>
          <a:ln w="3175">
            <a:solidFill>
              <a:srgbClr val="C00000"/>
            </a:solidFill>
          </a:ln>
          <a:effectLst>
            <a:glow rad="63500">
              <a:srgbClr val="C0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3" name="Rectangle 2">
            <a:extLst>
              <a:ext uri="{FF2B5EF4-FFF2-40B4-BE49-F238E27FC236}">
                <a16:creationId xmlns:a16="http://schemas.microsoft.com/office/drawing/2014/main" id="{284DC9B7-E114-A71A-82E4-B71044C45532}"/>
              </a:ext>
            </a:extLst>
          </p:cNvPr>
          <p:cNvSpPr/>
          <p:nvPr/>
        </p:nvSpPr>
        <p:spPr>
          <a:xfrm>
            <a:off x="241357" y="746651"/>
            <a:ext cx="546521" cy="611134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5717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7D8685-1A7E-D701-4884-73245CD3C390}"/>
              </a:ext>
            </a:extLst>
          </p:cNvPr>
          <p:cNvPicPr>
            <a:picLocks noChangeAspect="1"/>
          </p:cNvPicPr>
          <p:nvPr/>
        </p:nvPicPr>
        <p:blipFill rotWithShape="1">
          <a:blip r:embed="rId3"/>
          <a:srcRect r="2982"/>
          <a:stretch/>
        </p:blipFill>
        <p:spPr>
          <a:xfrm>
            <a:off x="1779819" y="126878"/>
            <a:ext cx="9650181" cy="6076950"/>
          </a:xfrm>
          <a:prstGeom prst="rect">
            <a:avLst/>
          </a:prstGeom>
        </p:spPr>
      </p:pic>
      <p:sp>
        <p:nvSpPr>
          <p:cNvPr id="2" name="Title 1">
            <a:extLst>
              <a:ext uri="{FF2B5EF4-FFF2-40B4-BE49-F238E27FC236}">
                <a16:creationId xmlns:a16="http://schemas.microsoft.com/office/drawing/2014/main" id="{DAB5A870-49D6-0E59-FE34-FF8F4C08076A}"/>
              </a:ext>
            </a:extLst>
          </p:cNvPr>
          <p:cNvSpPr>
            <a:spLocks noGrp="1"/>
          </p:cNvSpPr>
          <p:nvPr>
            <p:ph type="title"/>
          </p:nvPr>
        </p:nvSpPr>
        <p:spPr>
          <a:xfrm>
            <a:off x="4305137" y="-224759"/>
            <a:ext cx="8977511" cy="1073825"/>
          </a:xfrm>
        </p:spPr>
        <p:txBody>
          <a:bodyPr>
            <a:normAutofit/>
          </a:bodyPr>
          <a:lstStyle/>
          <a:p>
            <a:r>
              <a:rPr lang="en-US" sz="2400" spc="530">
                <a:solidFill>
                  <a:schemeClr val="tx1">
                    <a:lumMod val="75000"/>
                    <a:lumOff val="25000"/>
                  </a:schemeClr>
                </a:solidFill>
                <a:ea typeface="+mj-lt"/>
                <a:cs typeface="+mj-lt"/>
              </a:rPr>
              <a:t> </a:t>
            </a:r>
          </a:p>
        </p:txBody>
      </p:sp>
      <p:graphicFrame>
        <p:nvGraphicFramePr>
          <p:cNvPr id="16" name="Diagram 15">
            <a:extLst>
              <a:ext uri="{FF2B5EF4-FFF2-40B4-BE49-F238E27FC236}">
                <a16:creationId xmlns:a16="http://schemas.microsoft.com/office/drawing/2014/main" id="{14284205-42BC-1A06-4BB7-9F12B635EF01}"/>
              </a:ext>
            </a:extLst>
          </p:cNvPr>
          <p:cNvGraphicFramePr/>
          <p:nvPr>
            <p:extLst>
              <p:ext uri="{D42A27DB-BD31-4B8C-83A1-F6EECF244321}">
                <p14:modId xmlns:p14="http://schemas.microsoft.com/office/powerpoint/2010/main" val="1613682386"/>
              </p:ext>
            </p:extLst>
          </p:nvPr>
        </p:nvGraphicFramePr>
        <p:xfrm>
          <a:off x="1607738" y="6240355"/>
          <a:ext cx="10049423" cy="3052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Content Placeholder 3">
            <a:extLst>
              <a:ext uri="{FF2B5EF4-FFF2-40B4-BE49-F238E27FC236}">
                <a16:creationId xmlns:a16="http://schemas.microsoft.com/office/drawing/2014/main" id="{4651F6CE-D203-F1FE-6952-44E200DB26A2}"/>
              </a:ext>
            </a:extLst>
          </p:cNvPr>
          <p:cNvPicPr>
            <a:picLocks noGrp="1" noChangeAspect="1"/>
          </p:cNvPicPr>
          <p:nvPr>
            <p:ph idx="1"/>
          </p:nvPr>
        </p:nvPicPr>
        <p:blipFill>
          <a:blip r:embed="rId9"/>
          <a:stretch>
            <a:fillRect/>
          </a:stretch>
        </p:blipFill>
        <p:spPr>
          <a:xfrm>
            <a:off x="276787" y="184028"/>
            <a:ext cx="546420" cy="51850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EE77BDB2-73BD-E128-5FF8-CAEFAEA3C672}"/>
              </a:ext>
            </a:extLst>
          </p:cNvPr>
          <p:cNvSpPr/>
          <p:nvPr/>
        </p:nvSpPr>
        <p:spPr>
          <a:xfrm>
            <a:off x="2113306" y="1917281"/>
            <a:ext cx="4654295" cy="1266335"/>
          </a:xfrm>
          <a:prstGeom prst="rect">
            <a:avLst/>
          </a:prstGeom>
          <a:noFill/>
          <a:ln w="3175">
            <a:solidFill>
              <a:srgbClr val="00B0F0"/>
            </a:solidFill>
          </a:ln>
          <a:effectLst>
            <a:glow rad="63500">
              <a:srgbClr val="C0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4" name="Rectangle 3">
            <a:extLst>
              <a:ext uri="{FF2B5EF4-FFF2-40B4-BE49-F238E27FC236}">
                <a16:creationId xmlns:a16="http://schemas.microsoft.com/office/drawing/2014/main" id="{35367D12-E048-0BBA-5273-F97B1B713E87}"/>
              </a:ext>
            </a:extLst>
          </p:cNvPr>
          <p:cNvSpPr/>
          <p:nvPr/>
        </p:nvSpPr>
        <p:spPr>
          <a:xfrm>
            <a:off x="276787" y="702537"/>
            <a:ext cx="546420" cy="615546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397B135-B378-B4B9-55A1-50E5C63395CD}"/>
              </a:ext>
            </a:extLst>
          </p:cNvPr>
          <p:cNvPicPr>
            <a:picLocks noChangeAspect="1"/>
          </p:cNvPicPr>
          <p:nvPr/>
        </p:nvPicPr>
        <p:blipFill>
          <a:blip r:embed="rId10"/>
          <a:stretch>
            <a:fillRect/>
          </a:stretch>
        </p:blipFill>
        <p:spPr>
          <a:xfrm>
            <a:off x="9504594" y="187346"/>
            <a:ext cx="1515831" cy="362481"/>
          </a:xfrm>
          <a:prstGeom prst="rect">
            <a:avLst/>
          </a:prstGeom>
        </p:spPr>
      </p:pic>
    </p:spTree>
    <p:extLst>
      <p:ext uri="{BB962C8B-B14F-4D97-AF65-F5344CB8AC3E}">
        <p14:creationId xmlns:p14="http://schemas.microsoft.com/office/powerpoint/2010/main" val="664138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28AECF-F4CA-047F-EEC3-A24489EDB513}"/>
              </a:ext>
            </a:extLst>
          </p:cNvPr>
          <p:cNvPicPr>
            <a:picLocks noGrp="1" noChangeAspect="1"/>
          </p:cNvPicPr>
          <p:nvPr>
            <p:ph idx="1"/>
          </p:nvPr>
        </p:nvPicPr>
        <p:blipFill>
          <a:blip r:embed="rId3"/>
          <a:stretch>
            <a:fillRect/>
          </a:stretch>
        </p:blipFill>
        <p:spPr>
          <a:xfrm>
            <a:off x="249595" y="235789"/>
            <a:ext cx="509530" cy="529480"/>
          </a:xfrm>
          <a:ln w="6350">
            <a:solidFill>
              <a:schemeClr val="tx1"/>
            </a:solidFill>
          </a:ln>
        </p:spPr>
      </p:pic>
      <p:pic>
        <p:nvPicPr>
          <p:cNvPr id="5" name="Picture 4">
            <a:extLst>
              <a:ext uri="{FF2B5EF4-FFF2-40B4-BE49-F238E27FC236}">
                <a16:creationId xmlns:a16="http://schemas.microsoft.com/office/drawing/2014/main" id="{2BA0D131-7342-6BC9-3882-1AF119D08C5B}"/>
              </a:ext>
            </a:extLst>
          </p:cNvPr>
          <p:cNvPicPr>
            <a:picLocks noChangeAspect="1"/>
          </p:cNvPicPr>
          <p:nvPr/>
        </p:nvPicPr>
        <p:blipFill>
          <a:blip r:embed="rId4"/>
          <a:stretch>
            <a:fillRect/>
          </a:stretch>
        </p:blipFill>
        <p:spPr>
          <a:xfrm>
            <a:off x="1197260" y="425235"/>
            <a:ext cx="10576720" cy="56520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nvGrpSpPr>
          <p:cNvPr id="8" name="Group 7">
            <a:extLst>
              <a:ext uri="{FF2B5EF4-FFF2-40B4-BE49-F238E27FC236}">
                <a16:creationId xmlns:a16="http://schemas.microsoft.com/office/drawing/2014/main" id="{9E604301-EE37-B790-C533-C2A94998059B}"/>
              </a:ext>
            </a:extLst>
          </p:cNvPr>
          <p:cNvGrpSpPr/>
          <p:nvPr/>
        </p:nvGrpSpPr>
        <p:grpSpPr>
          <a:xfrm>
            <a:off x="1006415" y="6204551"/>
            <a:ext cx="11080810" cy="566783"/>
            <a:chOff x="5725" y="0"/>
            <a:chExt cx="11713825" cy="375939"/>
          </a:xfrm>
        </p:grpSpPr>
        <p:sp>
          <p:nvSpPr>
            <p:cNvPr id="9" name="Rectangle: Rounded Corners 8">
              <a:extLst>
                <a:ext uri="{FF2B5EF4-FFF2-40B4-BE49-F238E27FC236}">
                  <a16:creationId xmlns:a16="http://schemas.microsoft.com/office/drawing/2014/main" id="{7C4195A6-2863-5230-B7C1-658F836C0AD4}"/>
                </a:ext>
              </a:extLst>
            </p:cNvPr>
            <p:cNvSpPr/>
            <p:nvPr/>
          </p:nvSpPr>
          <p:spPr>
            <a:xfrm>
              <a:off x="5725" y="0"/>
              <a:ext cx="11713825" cy="36933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0" name="Rectangle: Rounded Corners 4">
              <a:extLst>
                <a:ext uri="{FF2B5EF4-FFF2-40B4-BE49-F238E27FC236}">
                  <a16:creationId xmlns:a16="http://schemas.microsoft.com/office/drawing/2014/main" id="{7284A4D3-2318-D362-EFCF-F4E80813B1BC}"/>
                </a:ext>
              </a:extLst>
            </p:cNvPr>
            <p:cNvSpPr txBox="1"/>
            <p:nvPr/>
          </p:nvSpPr>
          <p:spPr>
            <a:xfrm>
              <a:off x="5726" y="28241"/>
              <a:ext cx="11624204" cy="3476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lumMod val="85000"/>
                      <a:lumOff val="15000"/>
                    </a:schemeClr>
                  </a:solidFill>
                </a:rPr>
                <a:t>Alberta, British Columbia, Ontario and Quebec have seen the highest standard deviations with values greater than overall average resulting in better stability in terms of employee opportunities.</a:t>
              </a:r>
              <a:endParaRPr lang="en-IN" sz="1600" kern="1200">
                <a:solidFill>
                  <a:schemeClr val="tx1">
                    <a:lumMod val="85000"/>
                    <a:lumOff val="15000"/>
                  </a:schemeClr>
                </a:solidFill>
              </a:endParaRPr>
            </a:p>
          </p:txBody>
        </p:sp>
      </p:grpSp>
      <p:sp>
        <p:nvSpPr>
          <p:cNvPr id="2" name="Rectangle 1">
            <a:extLst>
              <a:ext uri="{FF2B5EF4-FFF2-40B4-BE49-F238E27FC236}">
                <a16:creationId xmlns:a16="http://schemas.microsoft.com/office/drawing/2014/main" id="{712F03A7-7BCA-0D8D-E011-301AEDC09D75}"/>
              </a:ext>
            </a:extLst>
          </p:cNvPr>
          <p:cNvSpPr/>
          <p:nvPr/>
        </p:nvSpPr>
        <p:spPr>
          <a:xfrm>
            <a:off x="249596" y="765269"/>
            <a:ext cx="509529" cy="609273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181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F407-756E-F28A-DFB1-3CF7E5ED4178}"/>
              </a:ext>
            </a:extLst>
          </p:cNvPr>
          <p:cNvSpPr>
            <a:spLocks noGrp="1"/>
          </p:cNvSpPr>
          <p:nvPr>
            <p:ph type="title"/>
          </p:nvPr>
        </p:nvSpPr>
        <p:spPr>
          <a:xfrm>
            <a:off x="1496927" y="-594063"/>
            <a:ext cx="8977511" cy="1073825"/>
          </a:xfrm>
        </p:spPr>
        <p:txBody>
          <a:bodyPr>
            <a:normAutofit/>
          </a:bodyPr>
          <a:lstStyle/>
          <a:p>
            <a:pPr algn="ctr"/>
            <a:r>
              <a:rPr lang="en-US" sz="2400" spc="530">
                <a:solidFill>
                  <a:schemeClr val="tx1">
                    <a:lumMod val="75000"/>
                    <a:lumOff val="25000"/>
                  </a:schemeClr>
                </a:solidFill>
                <a:ea typeface="+mj-lt"/>
                <a:cs typeface="+mj-lt"/>
              </a:rPr>
              <a:t>Hypothesis Testing</a:t>
            </a:r>
          </a:p>
        </p:txBody>
      </p:sp>
      <p:sp>
        <p:nvSpPr>
          <p:cNvPr id="5" name="Content Placeholder 4">
            <a:extLst>
              <a:ext uri="{FF2B5EF4-FFF2-40B4-BE49-F238E27FC236}">
                <a16:creationId xmlns:a16="http://schemas.microsoft.com/office/drawing/2014/main" id="{DE7FC044-8FFD-04BD-8C2A-43FECDD180EB}"/>
              </a:ext>
            </a:extLst>
          </p:cNvPr>
          <p:cNvSpPr>
            <a:spLocks noGrp="1"/>
          </p:cNvSpPr>
          <p:nvPr>
            <p:ph idx="1"/>
          </p:nvPr>
        </p:nvSpPr>
        <p:spPr>
          <a:xfrm>
            <a:off x="1363268" y="479762"/>
            <a:ext cx="9904806" cy="3141785"/>
          </a:xfrm>
        </p:spPr>
        <p:txBody>
          <a:bodyPr>
            <a:normAutofit/>
          </a:bodyPr>
          <a:lstStyle/>
          <a:p>
            <a:pPr marL="0" indent="0" algn="ctr">
              <a:buNone/>
            </a:pPr>
            <a:r>
              <a:rPr lang="en-IN" b="1" kern="100">
                <a:latin typeface="Calibri" panose="020F0502020204030204" pitchFamily="34" charset="0"/>
                <a:ea typeface="Calibri" panose="020F0502020204030204" pitchFamily="34" charset="0"/>
                <a:cs typeface="Arial" panose="020B0604020202020204" pitchFamily="34" charset="0"/>
              </a:rPr>
              <a:t>H</a:t>
            </a:r>
            <a:r>
              <a:rPr lang="en-IN" b="1" kern="100" baseline="-25000">
                <a:latin typeface="Calibri" panose="020F0502020204030204" pitchFamily="34" charset="0"/>
                <a:ea typeface="Calibri" panose="020F0502020204030204" pitchFamily="34" charset="0"/>
                <a:cs typeface="Arial" panose="020B0604020202020204" pitchFamily="34" charset="0"/>
              </a:rPr>
              <a:t>0  </a:t>
            </a:r>
            <a:r>
              <a:rPr lang="en-IN" b="1" kern="100">
                <a:latin typeface="Calibri" panose="020F0502020204030204" pitchFamily="34" charset="0"/>
                <a:ea typeface="Calibri" panose="020F0502020204030204" pitchFamily="34" charset="0"/>
                <a:cs typeface="Arial" panose="020B0604020202020204" pitchFamily="34" charset="0"/>
              </a:rPr>
              <a:t>= There Is A Strong Correlation Between Job Vacancies, Employment And Hourly Wages</a:t>
            </a:r>
            <a:endParaRPr lang="en-IN" b="1"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sz="1600"/>
          </a:p>
        </p:txBody>
      </p:sp>
      <p:pic>
        <p:nvPicPr>
          <p:cNvPr id="4" name="Picture 3">
            <a:extLst>
              <a:ext uri="{FF2B5EF4-FFF2-40B4-BE49-F238E27FC236}">
                <a16:creationId xmlns:a16="http://schemas.microsoft.com/office/drawing/2014/main" id="{C696A6F5-707E-0241-E00D-3A2E8352AD6D}"/>
              </a:ext>
            </a:extLst>
          </p:cNvPr>
          <p:cNvPicPr>
            <a:picLocks noChangeAspect="1"/>
          </p:cNvPicPr>
          <p:nvPr/>
        </p:nvPicPr>
        <p:blipFill>
          <a:blip r:embed="rId3"/>
          <a:stretch>
            <a:fillRect/>
          </a:stretch>
        </p:blipFill>
        <p:spPr>
          <a:xfrm>
            <a:off x="1496927" y="868620"/>
            <a:ext cx="9943676" cy="59400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Rounded Corners 4">
            <a:extLst>
              <a:ext uri="{FF2B5EF4-FFF2-40B4-BE49-F238E27FC236}">
                <a16:creationId xmlns:a16="http://schemas.microsoft.com/office/drawing/2014/main" id="{9BF386D7-BAEA-81C5-AF42-1125E2FDD2F7}"/>
              </a:ext>
            </a:extLst>
          </p:cNvPr>
          <p:cNvSpPr txBox="1"/>
          <p:nvPr/>
        </p:nvSpPr>
        <p:spPr>
          <a:xfrm>
            <a:off x="4943475" y="6056597"/>
            <a:ext cx="5860011" cy="189998"/>
          </a:xfrm>
          <a:prstGeom prst="rect">
            <a:avLst/>
          </a:prstGeom>
          <a:solidFill>
            <a:schemeClr val="bg1">
              <a:lumMod val="85000"/>
            </a:schemeClr>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1"/>
                </a:solidFill>
              </a:rPr>
              <a:t>There is a </a:t>
            </a:r>
            <a:r>
              <a:rPr lang="en-US" sz="1400" b="1" kern="1200">
                <a:solidFill>
                  <a:schemeClr val="tx1"/>
                </a:solidFill>
              </a:rPr>
              <a:t>Strong</a:t>
            </a:r>
            <a:r>
              <a:rPr lang="en-US" sz="1400" kern="1200">
                <a:solidFill>
                  <a:schemeClr val="tx1"/>
                </a:solidFill>
              </a:rPr>
              <a:t> </a:t>
            </a:r>
            <a:r>
              <a:rPr lang="en-US" sz="1400" b="1" kern="1200">
                <a:solidFill>
                  <a:schemeClr val="tx1"/>
                </a:solidFill>
              </a:rPr>
              <a:t>correlation between job vacancies and payroll employees.</a:t>
            </a:r>
          </a:p>
        </p:txBody>
      </p:sp>
      <p:pic>
        <p:nvPicPr>
          <p:cNvPr id="6" name="Content Placeholder 3">
            <a:extLst>
              <a:ext uri="{FF2B5EF4-FFF2-40B4-BE49-F238E27FC236}">
                <a16:creationId xmlns:a16="http://schemas.microsoft.com/office/drawing/2014/main" id="{B8AE0267-04C8-DB2E-040A-F9F5416C5396}"/>
              </a:ext>
            </a:extLst>
          </p:cNvPr>
          <p:cNvPicPr>
            <a:picLocks noChangeAspect="1"/>
          </p:cNvPicPr>
          <p:nvPr/>
        </p:nvPicPr>
        <p:blipFill>
          <a:blip r:embed="rId4"/>
          <a:stretch>
            <a:fillRect/>
          </a:stretch>
        </p:blipFill>
        <p:spPr>
          <a:xfrm>
            <a:off x="255428" y="55104"/>
            <a:ext cx="568568" cy="53476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6D96D16-7FCC-D6B7-D636-BC6A14FA77FC}"/>
              </a:ext>
            </a:extLst>
          </p:cNvPr>
          <p:cNvSpPr/>
          <p:nvPr/>
        </p:nvSpPr>
        <p:spPr>
          <a:xfrm>
            <a:off x="255428" y="617505"/>
            <a:ext cx="597863" cy="623065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4E82870-68A7-3A86-CFFF-A824AF3C74BB}"/>
              </a:ext>
            </a:extLst>
          </p:cNvPr>
          <p:cNvSpPr/>
          <p:nvPr/>
        </p:nvSpPr>
        <p:spPr>
          <a:xfrm rot="5400000">
            <a:off x="6476817" y="-5116132"/>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020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F407-756E-F28A-DFB1-3CF7E5ED4178}"/>
              </a:ext>
            </a:extLst>
          </p:cNvPr>
          <p:cNvSpPr>
            <a:spLocks noGrp="1"/>
          </p:cNvSpPr>
          <p:nvPr>
            <p:ph type="title"/>
          </p:nvPr>
        </p:nvSpPr>
        <p:spPr>
          <a:xfrm>
            <a:off x="1496927" y="-594063"/>
            <a:ext cx="8977511" cy="1073825"/>
          </a:xfrm>
        </p:spPr>
        <p:txBody>
          <a:bodyPr>
            <a:normAutofit/>
          </a:bodyPr>
          <a:lstStyle/>
          <a:p>
            <a:pPr algn="ctr"/>
            <a:r>
              <a:rPr lang="en-US" sz="2400" spc="530">
                <a:solidFill>
                  <a:schemeClr val="tx1">
                    <a:lumMod val="75000"/>
                    <a:lumOff val="25000"/>
                  </a:schemeClr>
                </a:solidFill>
                <a:ea typeface="+mj-lt"/>
                <a:cs typeface="+mj-lt"/>
              </a:rPr>
              <a:t>Hypothesis Testing</a:t>
            </a:r>
          </a:p>
        </p:txBody>
      </p:sp>
      <p:sp>
        <p:nvSpPr>
          <p:cNvPr id="5" name="Content Placeholder 4">
            <a:extLst>
              <a:ext uri="{FF2B5EF4-FFF2-40B4-BE49-F238E27FC236}">
                <a16:creationId xmlns:a16="http://schemas.microsoft.com/office/drawing/2014/main" id="{DE7FC044-8FFD-04BD-8C2A-43FECDD180EB}"/>
              </a:ext>
            </a:extLst>
          </p:cNvPr>
          <p:cNvSpPr>
            <a:spLocks noGrp="1"/>
          </p:cNvSpPr>
          <p:nvPr>
            <p:ph idx="1"/>
          </p:nvPr>
        </p:nvSpPr>
        <p:spPr>
          <a:xfrm>
            <a:off x="1363268" y="479762"/>
            <a:ext cx="9904806" cy="3141785"/>
          </a:xfrm>
        </p:spPr>
        <p:txBody>
          <a:bodyPr>
            <a:normAutofit/>
          </a:bodyPr>
          <a:lstStyle/>
          <a:p>
            <a:pPr marL="0" indent="0" algn="ctr">
              <a:buNone/>
            </a:pPr>
            <a:r>
              <a:rPr lang="en-IN" b="1" kern="100">
                <a:latin typeface="Calibri" panose="020F0502020204030204" pitchFamily="34" charset="0"/>
                <a:ea typeface="Calibri" panose="020F0502020204030204" pitchFamily="34" charset="0"/>
                <a:cs typeface="Arial" panose="020B0604020202020204" pitchFamily="34" charset="0"/>
              </a:rPr>
              <a:t>H</a:t>
            </a:r>
            <a:r>
              <a:rPr lang="en-IN" b="1" kern="100" baseline="-25000">
                <a:latin typeface="Calibri" panose="020F0502020204030204" pitchFamily="34" charset="0"/>
                <a:ea typeface="Calibri" panose="020F0502020204030204" pitchFamily="34" charset="0"/>
                <a:cs typeface="Arial" panose="020B0604020202020204" pitchFamily="34" charset="0"/>
              </a:rPr>
              <a:t>0  </a:t>
            </a:r>
            <a:r>
              <a:rPr lang="en-IN" b="1" kern="100">
                <a:latin typeface="Calibri" panose="020F0502020204030204" pitchFamily="34" charset="0"/>
                <a:ea typeface="Calibri" panose="020F0502020204030204" pitchFamily="34" charset="0"/>
                <a:cs typeface="Arial" panose="020B0604020202020204" pitchFamily="34" charset="0"/>
              </a:rPr>
              <a:t>= There Is A Strong Correlation Between Job Vacancies, Employment And Hourly Wages</a:t>
            </a:r>
            <a:endParaRPr lang="en-IN" b="1"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a:p>
        </p:txBody>
      </p:sp>
      <p:pic>
        <p:nvPicPr>
          <p:cNvPr id="8" name="Picture 7">
            <a:extLst>
              <a:ext uri="{FF2B5EF4-FFF2-40B4-BE49-F238E27FC236}">
                <a16:creationId xmlns:a16="http://schemas.microsoft.com/office/drawing/2014/main" id="{F5C567E3-B4D4-C2E0-5194-013E9891755E}"/>
              </a:ext>
            </a:extLst>
          </p:cNvPr>
          <p:cNvPicPr>
            <a:picLocks noChangeAspect="1"/>
          </p:cNvPicPr>
          <p:nvPr/>
        </p:nvPicPr>
        <p:blipFill>
          <a:blip r:embed="rId3"/>
          <a:stretch>
            <a:fillRect/>
          </a:stretch>
        </p:blipFill>
        <p:spPr>
          <a:xfrm>
            <a:off x="1638300" y="842003"/>
            <a:ext cx="9907517" cy="59184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Rounded Corners 4">
            <a:extLst>
              <a:ext uri="{FF2B5EF4-FFF2-40B4-BE49-F238E27FC236}">
                <a16:creationId xmlns:a16="http://schemas.microsoft.com/office/drawing/2014/main" id="{9BF386D7-BAEA-81C5-AF42-1125E2FDD2F7}"/>
              </a:ext>
            </a:extLst>
          </p:cNvPr>
          <p:cNvSpPr txBox="1"/>
          <p:nvPr/>
        </p:nvSpPr>
        <p:spPr>
          <a:xfrm>
            <a:off x="4693689" y="6115552"/>
            <a:ext cx="5860011" cy="189998"/>
          </a:xfrm>
          <a:prstGeom prst="rect">
            <a:avLst/>
          </a:prstGeom>
          <a:solidFill>
            <a:schemeClr val="bg1">
              <a:lumMod val="85000"/>
            </a:schemeClr>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1">
                    <a:lumMod val="85000"/>
                    <a:lumOff val="15000"/>
                  </a:schemeClr>
                </a:solidFill>
              </a:rPr>
              <a:t>There is a </a:t>
            </a:r>
            <a:r>
              <a:rPr lang="en-US" sz="1400" b="1" i="1" kern="1200">
                <a:solidFill>
                  <a:schemeClr val="tx1">
                    <a:lumMod val="85000"/>
                    <a:lumOff val="15000"/>
                  </a:schemeClr>
                </a:solidFill>
              </a:rPr>
              <a:t>no</a:t>
            </a:r>
            <a:r>
              <a:rPr lang="en-US" sz="1400" b="1" kern="1200">
                <a:solidFill>
                  <a:schemeClr val="tx1">
                    <a:lumMod val="85000"/>
                    <a:lumOff val="15000"/>
                  </a:schemeClr>
                </a:solidFill>
              </a:rPr>
              <a:t> correlation between job vacancies and wage rate </a:t>
            </a:r>
          </a:p>
        </p:txBody>
      </p:sp>
      <p:pic>
        <p:nvPicPr>
          <p:cNvPr id="4" name="Content Placeholder 3">
            <a:extLst>
              <a:ext uri="{FF2B5EF4-FFF2-40B4-BE49-F238E27FC236}">
                <a16:creationId xmlns:a16="http://schemas.microsoft.com/office/drawing/2014/main" id="{31A011EB-326F-1409-AB9C-AE5B52BDD229}"/>
              </a:ext>
            </a:extLst>
          </p:cNvPr>
          <p:cNvPicPr>
            <a:picLocks noChangeAspect="1"/>
          </p:cNvPicPr>
          <p:nvPr/>
        </p:nvPicPr>
        <p:blipFill>
          <a:blip r:embed="rId4"/>
          <a:stretch>
            <a:fillRect/>
          </a:stretch>
        </p:blipFill>
        <p:spPr>
          <a:xfrm>
            <a:off x="193966" y="65292"/>
            <a:ext cx="634420" cy="48764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C22CC682-AADB-2732-EB32-6BF7280C8A80}"/>
              </a:ext>
            </a:extLst>
          </p:cNvPr>
          <p:cNvSpPr/>
          <p:nvPr/>
        </p:nvSpPr>
        <p:spPr>
          <a:xfrm>
            <a:off x="193966" y="580565"/>
            <a:ext cx="634420" cy="627743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9653804-E190-6572-7B01-BCE55870ED6A}"/>
              </a:ext>
            </a:extLst>
          </p:cNvPr>
          <p:cNvSpPr/>
          <p:nvPr/>
        </p:nvSpPr>
        <p:spPr>
          <a:xfrm rot="5400000">
            <a:off x="6487334" y="-5151733"/>
            <a:ext cx="45719" cy="1136361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421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F407-756E-F28A-DFB1-3CF7E5ED4178}"/>
              </a:ext>
            </a:extLst>
          </p:cNvPr>
          <p:cNvSpPr>
            <a:spLocks noGrp="1"/>
          </p:cNvSpPr>
          <p:nvPr>
            <p:ph type="title"/>
          </p:nvPr>
        </p:nvSpPr>
        <p:spPr>
          <a:xfrm>
            <a:off x="1496927" y="-594063"/>
            <a:ext cx="8977511" cy="1073825"/>
          </a:xfrm>
        </p:spPr>
        <p:txBody>
          <a:bodyPr>
            <a:normAutofit/>
          </a:bodyPr>
          <a:lstStyle/>
          <a:p>
            <a:pPr algn="ctr"/>
            <a:r>
              <a:rPr lang="en-US" sz="2400" spc="530">
                <a:solidFill>
                  <a:schemeClr val="tx1">
                    <a:lumMod val="75000"/>
                    <a:lumOff val="25000"/>
                  </a:schemeClr>
                </a:solidFill>
                <a:ea typeface="+mj-lt"/>
                <a:cs typeface="+mj-lt"/>
              </a:rPr>
              <a:t>Hypothesis Testing</a:t>
            </a:r>
          </a:p>
        </p:txBody>
      </p:sp>
      <p:sp>
        <p:nvSpPr>
          <p:cNvPr id="5" name="Content Placeholder 4">
            <a:extLst>
              <a:ext uri="{FF2B5EF4-FFF2-40B4-BE49-F238E27FC236}">
                <a16:creationId xmlns:a16="http://schemas.microsoft.com/office/drawing/2014/main" id="{DE7FC044-8FFD-04BD-8C2A-43FECDD180EB}"/>
              </a:ext>
            </a:extLst>
          </p:cNvPr>
          <p:cNvSpPr>
            <a:spLocks noGrp="1"/>
          </p:cNvSpPr>
          <p:nvPr>
            <p:ph idx="1"/>
          </p:nvPr>
        </p:nvSpPr>
        <p:spPr>
          <a:xfrm>
            <a:off x="1363268" y="479762"/>
            <a:ext cx="9904806" cy="3141785"/>
          </a:xfrm>
        </p:spPr>
        <p:txBody>
          <a:bodyPr>
            <a:normAutofit/>
          </a:bodyPr>
          <a:lstStyle/>
          <a:p>
            <a:pPr marL="0" indent="0" algn="ctr">
              <a:buNone/>
            </a:pPr>
            <a:r>
              <a:rPr lang="en-IN" b="1" kern="100">
                <a:latin typeface="Calibri" panose="020F0502020204030204" pitchFamily="34" charset="0"/>
                <a:ea typeface="Calibri" panose="020F0502020204030204" pitchFamily="34" charset="0"/>
                <a:cs typeface="Arial" panose="020B0604020202020204" pitchFamily="34" charset="0"/>
              </a:rPr>
              <a:t>H</a:t>
            </a:r>
            <a:r>
              <a:rPr lang="en-IN" b="1" kern="100" baseline="-25000">
                <a:latin typeface="Calibri" panose="020F0502020204030204" pitchFamily="34" charset="0"/>
                <a:ea typeface="Calibri" panose="020F0502020204030204" pitchFamily="34" charset="0"/>
                <a:cs typeface="Arial" panose="020B0604020202020204" pitchFamily="34" charset="0"/>
              </a:rPr>
              <a:t>0  </a:t>
            </a:r>
            <a:r>
              <a:rPr lang="en-IN" b="1" kern="100">
                <a:latin typeface="Calibri" panose="020F0502020204030204" pitchFamily="34" charset="0"/>
                <a:ea typeface="Calibri" panose="020F0502020204030204" pitchFamily="34" charset="0"/>
                <a:cs typeface="Arial" panose="020B0604020202020204" pitchFamily="34" charset="0"/>
              </a:rPr>
              <a:t>= There Is A Strong Correlation Between Job Vacancies, Employment And Hourly Wages</a:t>
            </a:r>
            <a:endParaRPr lang="en-IN" b="1"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a:p>
        </p:txBody>
      </p:sp>
      <p:pic>
        <p:nvPicPr>
          <p:cNvPr id="6" name="Picture 5">
            <a:extLst>
              <a:ext uri="{FF2B5EF4-FFF2-40B4-BE49-F238E27FC236}">
                <a16:creationId xmlns:a16="http://schemas.microsoft.com/office/drawing/2014/main" id="{CF5D9EAD-888A-C8D5-860D-534FAF9D90AB}"/>
              </a:ext>
            </a:extLst>
          </p:cNvPr>
          <p:cNvPicPr>
            <a:picLocks noChangeAspect="1"/>
          </p:cNvPicPr>
          <p:nvPr/>
        </p:nvPicPr>
        <p:blipFill>
          <a:blip r:embed="rId3"/>
          <a:stretch>
            <a:fillRect/>
          </a:stretch>
        </p:blipFill>
        <p:spPr>
          <a:xfrm>
            <a:off x="1543775" y="827349"/>
            <a:ext cx="9907517" cy="59184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Rounded Corners 4">
            <a:extLst>
              <a:ext uri="{FF2B5EF4-FFF2-40B4-BE49-F238E27FC236}">
                <a16:creationId xmlns:a16="http://schemas.microsoft.com/office/drawing/2014/main" id="{9BF386D7-BAEA-81C5-AF42-1125E2FDD2F7}"/>
              </a:ext>
            </a:extLst>
          </p:cNvPr>
          <p:cNvSpPr txBox="1"/>
          <p:nvPr/>
        </p:nvSpPr>
        <p:spPr>
          <a:xfrm>
            <a:off x="4772657" y="6188240"/>
            <a:ext cx="5860011" cy="189998"/>
          </a:xfrm>
          <a:prstGeom prst="rect">
            <a:avLst/>
          </a:prstGeom>
          <a:solidFill>
            <a:schemeClr val="bg1">
              <a:lumMod val="85000"/>
            </a:schemeClr>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400" kern="1200">
                <a:solidFill>
                  <a:schemeClr val="tx1">
                    <a:lumMod val="85000"/>
                    <a:lumOff val="15000"/>
                  </a:schemeClr>
                </a:solidFill>
              </a:rPr>
              <a:t>There is a </a:t>
            </a:r>
            <a:r>
              <a:rPr lang="en-US" sz="1400" b="1" i="1" kern="1200">
                <a:solidFill>
                  <a:schemeClr val="tx1">
                    <a:lumMod val="85000"/>
                    <a:lumOff val="15000"/>
                  </a:schemeClr>
                </a:solidFill>
              </a:rPr>
              <a:t>no</a:t>
            </a:r>
            <a:r>
              <a:rPr lang="en-US" sz="1400" b="1" kern="1200">
                <a:solidFill>
                  <a:schemeClr val="tx1">
                    <a:lumMod val="85000"/>
                    <a:lumOff val="15000"/>
                  </a:schemeClr>
                </a:solidFill>
              </a:rPr>
              <a:t> correlation between payroll employees and wage rate </a:t>
            </a:r>
          </a:p>
        </p:txBody>
      </p:sp>
      <p:pic>
        <p:nvPicPr>
          <p:cNvPr id="4" name="Content Placeholder 3">
            <a:extLst>
              <a:ext uri="{FF2B5EF4-FFF2-40B4-BE49-F238E27FC236}">
                <a16:creationId xmlns:a16="http://schemas.microsoft.com/office/drawing/2014/main" id="{E643EF9F-5C22-4B7B-B4D3-CF7D1FFF66D6}"/>
              </a:ext>
            </a:extLst>
          </p:cNvPr>
          <p:cNvPicPr>
            <a:picLocks noChangeAspect="1"/>
          </p:cNvPicPr>
          <p:nvPr/>
        </p:nvPicPr>
        <p:blipFill>
          <a:blip r:embed="rId4"/>
          <a:stretch>
            <a:fillRect/>
          </a:stretch>
        </p:blipFill>
        <p:spPr>
          <a:xfrm>
            <a:off x="246787" y="92605"/>
            <a:ext cx="645689" cy="44663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5072F10E-ED54-6D7E-AE18-E89B3F1C4A90}"/>
              </a:ext>
            </a:extLst>
          </p:cNvPr>
          <p:cNvSpPr/>
          <p:nvPr/>
        </p:nvSpPr>
        <p:spPr>
          <a:xfrm>
            <a:off x="267311" y="546976"/>
            <a:ext cx="656615" cy="631102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6DE79D7-45E7-9DC2-79F2-A86AC0924155}"/>
              </a:ext>
            </a:extLst>
          </p:cNvPr>
          <p:cNvSpPr/>
          <p:nvPr/>
        </p:nvSpPr>
        <p:spPr>
          <a:xfrm rot="5400000">
            <a:off x="6547452" y="-5117456"/>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234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F407-756E-F28A-DFB1-3CF7E5ED4178}"/>
              </a:ext>
            </a:extLst>
          </p:cNvPr>
          <p:cNvSpPr>
            <a:spLocks noGrp="1"/>
          </p:cNvSpPr>
          <p:nvPr>
            <p:ph type="title"/>
          </p:nvPr>
        </p:nvSpPr>
        <p:spPr>
          <a:xfrm>
            <a:off x="1223952" y="-49653"/>
            <a:ext cx="8977511" cy="712008"/>
          </a:xfrm>
        </p:spPr>
        <p:txBody>
          <a:bodyPr>
            <a:normAutofit/>
          </a:bodyPr>
          <a:lstStyle/>
          <a:p>
            <a:pPr algn="ctr"/>
            <a:r>
              <a:rPr lang="en-US" sz="2400" spc="530">
                <a:solidFill>
                  <a:schemeClr val="tx1">
                    <a:lumMod val="75000"/>
                    <a:lumOff val="25000"/>
                  </a:schemeClr>
                </a:solidFill>
                <a:ea typeface="+mj-lt"/>
                <a:cs typeface="+mj-lt"/>
              </a:rPr>
              <a:t>Hypothesis Testing</a:t>
            </a:r>
          </a:p>
        </p:txBody>
      </p:sp>
      <p:sp>
        <p:nvSpPr>
          <p:cNvPr id="5" name="Content Placeholder 4">
            <a:extLst>
              <a:ext uri="{FF2B5EF4-FFF2-40B4-BE49-F238E27FC236}">
                <a16:creationId xmlns:a16="http://schemas.microsoft.com/office/drawing/2014/main" id="{DE7FC044-8FFD-04BD-8C2A-43FECDD180EB}"/>
              </a:ext>
            </a:extLst>
          </p:cNvPr>
          <p:cNvSpPr>
            <a:spLocks noGrp="1"/>
          </p:cNvSpPr>
          <p:nvPr>
            <p:ph idx="1"/>
          </p:nvPr>
        </p:nvSpPr>
        <p:spPr>
          <a:xfrm>
            <a:off x="1344219" y="813448"/>
            <a:ext cx="9904806" cy="3141785"/>
          </a:xfrm>
        </p:spPr>
        <p:txBody>
          <a:bodyPr>
            <a:normAutofit/>
          </a:bodyPr>
          <a:lstStyle/>
          <a:p>
            <a:pPr marL="0" indent="0" algn="ctr">
              <a:buNone/>
            </a:pPr>
            <a:r>
              <a:rPr lang="en-IN" sz="1600" kern="100">
                <a:effectLst/>
                <a:latin typeface="Calibri" panose="020F0502020204030204" pitchFamily="34" charset="0"/>
                <a:ea typeface="Calibri" panose="020F0502020204030204" pitchFamily="34" charset="0"/>
                <a:cs typeface="Arial" panose="020B0604020202020204" pitchFamily="34" charset="0"/>
              </a:rPr>
              <a:t>Is there a correlation between the number of job vacancies, payroll employment, and hourly wages in Canada?</a:t>
            </a:r>
            <a:br>
              <a:rPr lang="en-IN" sz="1600" kern="100">
                <a:effectLst/>
                <a:latin typeface="Calibri" panose="020F0502020204030204" pitchFamily="34" charset="0"/>
                <a:ea typeface="Calibri" panose="020F0502020204030204" pitchFamily="34" charset="0"/>
                <a:cs typeface="Arial" panose="020B0604020202020204" pitchFamily="34" charset="0"/>
              </a:rPr>
            </a:br>
            <a:r>
              <a:rPr lang="en-IN" b="1" kern="100">
                <a:latin typeface="Calibri" panose="020F0502020204030204" pitchFamily="34" charset="0"/>
                <a:ea typeface="Calibri" panose="020F0502020204030204" pitchFamily="34" charset="0"/>
                <a:cs typeface="Arial" panose="020B0604020202020204" pitchFamily="34" charset="0"/>
              </a:rPr>
              <a:t>H</a:t>
            </a:r>
            <a:r>
              <a:rPr lang="en-IN" b="1" kern="100" baseline="-25000">
                <a:latin typeface="Calibri" panose="020F0502020204030204" pitchFamily="34" charset="0"/>
                <a:ea typeface="Calibri" panose="020F0502020204030204" pitchFamily="34" charset="0"/>
                <a:cs typeface="Arial" panose="020B0604020202020204" pitchFamily="34" charset="0"/>
              </a:rPr>
              <a:t>0  </a:t>
            </a:r>
            <a:r>
              <a:rPr lang="en-IN" b="1" kern="100">
                <a:latin typeface="Calibri" panose="020F0502020204030204" pitchFamily="34" charset="0"/>
                <a:ea typeface="Calibri" panose="020F0502020204030204" pitchFamily="34" charset="0"/>
                <a:cs typeface="Arial" panose="020B0604020202020204" pitchFamily="34" charset="0"/>
              </a:rPr>
              <a:t>= There Is A Strong Correlation Between Job Vacancies, Employment And Hourly Wages.</a:t>
            </a:r>
          </a:p>
          <a:p>
            <a:pPr marL="0" indent="0" algn="ctr">
              <a:buNone/>
            </a:pPr>
            <a:r>
              <a:rPr lang="en-IN" sz="1600" b="1" kern="100">
                <a:latin typeface="Calibri" panose="020F0502020204030204" pitchFamily="34" charset="0"/>
                <a:ea typeface="Calibri" panose="020F0502020204030204" pitchFamily="34" charset="0"/>
                <a:cs typeface="Arial" panose="020B0604020202020204" pitchFamily="34" charset="0"/>
              </a:rPr>
              <a:t>H</a:t>
            </a:r>
            <a:r>
              <a:rPr lang="en-IN" sz="1600" b="1" kern="100" baseline="-25000">
                <a:latin typeface="Calibri" panose="020F0502020204030204" pitchFamily="34" charset="0"/>
                <a:ea typeface="Calibri" panose="020F0502020204030204" pitchFamily="34" charset="0"/>
                <a:cs typeface="Arial" panose="020B0604020202020204" pitchFamily="34" charset="0"/>
              </a:rPr>
              <a:t>A  </a:t>
            </a:r>
            <a:r>
              <a:rPr lang="en-IN" sz="1600" b="1" kern="100">
                <a:latin typeface="Calibri" panose="020F0502020204030204" pitchFamily="34" charset="0"/>
                <a:ea typeface="Calibri" panose="020F0502020204030204" pitchFamily="34" charset="0"/>
                <a:cs typeface="Arial" panose="020B0604020202020204" pitchFamily="34" charset="0"/>
              </a:rPr>
              <a:t>= There Is No Strong Correlation Between Job Vacancies, Employment And Hourly Wages.</a:t>
            </a:r>
          </a:p>
          <a:p>
            <a:pPr marL="0" indent="0" algn="ctr">
              <a:buNone/>
            </a:pPr>
            <a:endParaRPr lang="en-IN" sz="1600" b="1"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sz="1600"/>
          </a:p>
        </p:txBody>
      </p:sp>
      <p:grpSp>
        <p:nvGrpSpPr>
          <p:cNvPr id="3" name="Group 2">
            <a:extLst>
              <a:ext uri="{FF2B5EF4-FFF2-40B4-BE49-F238E27FC236}">
                <a16:creationId xmlns:a16="http://schemas.microsoft.com/office/drawing/2014/main" id="{1500CE43-493C-32B4-741E-1462D735FE98}"/>
              </a:ext>
            </a:extLst>
          </p:cNvPr>
          <p:cNvGrpSpPr/>
          <p:nvPr/>
        </p:nvGrpSpPr>
        <p:grpSpPr>
          <a:xfrm>
            <a:off x="671328" y="5031989"/>
            <a:ext cx="10577697" cy="502007"/>
            <a:chOff x="-559306" y="-48655"/>
            <a:chExt cx="11868317" cy="369332"/>
          </a:xfrm>
        </p:grpSpPr>
        <p:sp>
          <p:nvSpPr>
            <p:cNvPr id="4" name="Rectangle: Rounded Corners 3">
              <a:extLst>
                <a:ext uri="{FF2B5EF4-FFF2-40B4-BE49-F238E27FC236}">
                  <a16:creationId xmlns:a16="http://schemas.microsoft.com/office/drawing/2014/main" id="{E96A7E04-59D3-428F-F54F-32A072EA4B29}"/>
                </a:ext>
              </a:extLst>
            </p:cNvPr>
            <p:cNvSpPr/>
            <p:nvPr/>
          </p:nvSpPr>
          <p:spPr>
            <a:xfrm>
              <a:off x="-404814" y="-48655"/>
              <a:ext cx="11713825" cy="36933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6" name="Rectangle: Rounded Corners 4">
              <a:extLst>
                <a:ext uri="{FF2B5EF4-FFF2-40B4-BE49-F238E27FC236}">
                  <a16:creationId xmlns:a16="http://schemas.microsoft.com/office/drawing/2014/main" id="{87751577-4DE9-6CD4-B448-8B67E14AB89C}"/>
                </a:ext>
              </a:extLst>
            </p:cNvPr>
            <p:cNvSpPr txBox="1"/>
            <p:nvPr/>
          </p:nvSpPr>
          <p:spPr>
            <a:xfrm>
              <a:off x="-559306" y="-48655"/>
              <a:ext cx="11692191" cy="3476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2400" kern="1200">
                  <a:solidFill>
                    <a:schemeClr val="tx1">
                      <a:lumMod val="85000"/>
                      <a:lumOff val="15000"/>
                    </a:schemeClr>
                  </a:solidFill>
                </a:rPr>
                <a:t>We </a:t>
              </a:r>
              <a:r>
                <a:rPr lang="en-US" sz="2400" b="1" kern="1200">
                  <a:solidFill>
                    <a:schemeClr val="tx1">
                      <a:lumMod val="85000"/>
                      <a:lumOff val="15000"/>
                    </a:schemeClr>
                  </a:solidFill>
                </a:rPr>
                <a:t>reject</a:t>
              </a:r>
              <a:r>
                <a:rPr lang="en-US" sz="2400" kern="1200">
                  <a:solidFill>
                    <a:schemeClr val="tx1">
                      <a:lumMod val="85000"/>
                      <a:lumOff val="15000"/>
                    </a:schemeClr>
                  </a:solidFill>
                </a:rPr>
                <a:t> the Null Hypothesis as our analysis failed </a:t>
              </a:r>
              <a:r>
                <a:rPr lang="en-US" sz="2400">
                  <a:solidFill>
                    <a:schemeClr val="tx1">
                      <a:lumMod val="85000"/>
                      <a:lumOff val="15000"/>
                    </a:schemeClr>
                  </a:solidFill>
                </a:rPr>
                <a:t>t</a:t>
              </a:r>
              <a:r>
                <a:rPr lang="en-US" sz="2400" kern="1200">
                  <a:solidFill>
                    <a:schemeClr val="tx1">
                      <a:lumMod val="85000"/>
                      <a:lumOff val="15000"/>
                    </a:schemeClr>
                  </a:solidFill>
                </a:rPr>
                <a:t>est of significance</a:t>
              </a:r>
            </a:p>
          </p:txBody>
        </p:sp>
      </p:grpSp>
      <p:pic>
        <p:nvPicPr>
          <p:cNvPr id="9" name="Picture 8">
            <a:extLst>
              <a:ext uri="{FF2B5EF4-FFF2-40B4-BE49-F238E27FC236}">
                <a16:creationId xmlns:a16="http://schemas.microsoft.com/office/drawing/2014/main" id="{FFB5B5CE-B424-4A9B-F15D-A6CCD3664839}"/>
              </a:ext>
            </a:extLst>
          </p:cNvPr>
          <p:cNvPicPr>
            <a:picLocks noChangeAspect="1"/>
          </p:cNvPicPr>
          <p:nvPr/>
        </p:nvPicPr>
        <p:blipFill>
          <a:blip r:embed="rId3"/>
          <a:stretch>
            <a:fillRect/>
          </a:stretch>
        </p:blipFill>
        <p:spPr>
          <a:xfrm>
            <a:off x="50510" y="1967634"/>
            <a:ext cx="3947338" cy="23580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A7B272C3-4F5D-4B97-5361-2888BF853B35}"/>
              </a:ext>
            </a:extLst>
          </p:cNvPr>
          <p:cNvPicPr>
            <a:picLocks noChangeAspect="1"/>
          </p:cNvPicPr>
          <p:nvPr/>
        </p:nvPicPr>
        <p:blipFill>
          <a:blip r:embed="rId4"/>
          <a:stretch>
            <a:fillRect/>
          </a:stretch>
        </p:blipFill>
        <p:spPr>
          <a:xfrm>
            <a:off x="4114728" y="1967634"/>
            <a:ext cx="3947338" cy="23580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C363044C-599A-82A4-5E93-B622C49F49C2}"/>
              </a:ext>
            </a:extLst>
          </p:cNvPr>
          <p:cNvPicPr>
            <a:picLocks noChangeAspect="1"/>
          </p:cNvPicPr>
          <p:nvPr/>
        </p:nvPicPr>
        <p:blipFill>
          <a:blip r:embed="rId5"/>
          <a:stretch>
            <a:fillRect/>
          </a:stretch>
        </p:blipFill>
        <p:spPr>
          <a:xfrm>
            <a:off x="8194152" y="1967634"/>
            <a:ext cx="3947338" cy="23580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8" name="Content Placeholder 3">
            <a:extLst>
              <a:ext uri="{FF2B5EF4-FFF2-40B4-BE49-F238E27FC236}">
                <a16:creationId xmlns:a16="http://schemas.microsoft.com/office/drawing/2014/main" id="{7A66A30E-C949-7E55-5B28-3E731227104B}"/>
              </a:ext>
            </a:extLst>
          </p:cNvPr>
          <p:cNvPicPr>
            <a:picLocks noChangeAspect="1"/>
          </p:cNvPicPr>
          <p:nvPr/>
        </p:nvPicPr>
        <p:blipFill>
          <a:blip r:embed="rId6"/>
          <a:stretch>
            <a:fillRect/>
          </a:stretch>
        </p:blipFill>
        <p:spPr>
          <a:xfrm>
            <a:off x="156490" y="203201"/>
            <a:ext cx="634420" cy="59412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B2472DC4-A89A-DF47-1FD7-60D15209141C}"/>
              </a:ext>
            </a:extLst>
          </p:cNvPr>
          <p:cNvSpPr/>
          <p:nvPr/>
        </p:nvSpPr>
        <p:spPr>
          <a:xfrm rot="5400000">
            <a:off x="6414436" y="-4878695"/>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446AF1C2-C963-0092-ECF5-DEC56148D5FC}"/>
              </a:ext>
            </a:extLst>
          </p:cNvPr>
          <p:cNvGrpSpPr/>
          <p:nvPr/>
        </p:nvGrpSpPr>
        <p:grpSpPr>
          <a:xfrm>
            <a:off x="294193" y="5919604"/>
            <a:ext cx="11259161" cy="722614"/>
            <a:chOff x="-471243" y="-48655"/>
            <a:chExt cx="11780254" cy="369332"/>
          </a:xfrm>
        </p:grpSpPr>
        <p:sp>
          <p:nvSpPr>
            <p:cNvPr id="11" name="Rectangle: Rounded Corners 10">
              <a:extLst>
                <a:ext uri="{FF2B5EF4-FFF2-40B4-BE49-F238E27FC236}">
                  <a16:creationId xmlns:a16="http://schemas.microsoft.com/office/drawing/2014/main" id="{62645BF6-47D4-4399-173E-C44D046B7DC5}"/>
                </a:ext>
              </a:extLst>
            </p:cNvPr>
            <p:cNvSpPr/>
            <p:nvPr/>
          </p:nvSpPr>
          <p:spPr>
            <a:xfrm>
              <a:off x="-404814" y="-48655"/>
              <a:ext cx="11713825" cy="36933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3" name="Rectangle: Rounded Corners 4">
              <a:extLst>
                <a:ext uri="{FF2B5EF4-FFF2-40B4-BE49-F238E27FC236}">
                  <a16:creationId xmlns:a16="http://schemas.microsoft.com/office/drawing/2014/main" id="{B4D54160-2D09-EF64-CC5B-5DB98AE954E3}"/>
                </a:ext>
              </a:extLst>
            </p:cNvPr>
            <p:cNvSpPr txBox="1"/>
            <p:nvPr/>
          </p:nvSpPr>
          <p:spPr>
            <a:xfrm>
              <a:off x="-471243" y="-43103"/>
              <a:ext cx="11692191" cy="3476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2400" kern="1200">
                  <a:solidFill>
                    <a:schemeClr val="tx1">
                      <a:lumMod val="85000"/>
                      <a:lumOff val="15000"/>
                    </a:schemeClr>
                  </a:solidFill>
                </a:rPr>
                <a:t>There is no strong correlation between Job Vacancies, Employment and hourly wages</a:t>
              </a:r>
            </a:p>
          </p:txBody>
        </p:sp>
      </p:grpSp>
    </p:spTree>
    <p:extLst>
      <p:ext uri="{BB962C8B-B14F-4D97-AF65-F5344CB8AC3E}">
        <p14:creationId xmlns:p14="http://schemas.microsoft.com/office/powerpoint/2010/main" val="1057926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A9EE-DA11-12AF-446A-8F6C4BCBAA8E}"/>
              </a:ext>
            </a:extLst>
          </p:cNvPr>
          <p:cNvSpPr>
            <a:spLocks noGrp="1"/>
          </p:cNvSpPr>
          <p:nvPr>
            <p:ph type="ctrTitle"/>
          </p:nvPr>
        </p:nvSpPr>
        <p:spPr>
          <a:xfrm>
            <a:off x="3015364" y="28732"/>
            <a:ext cx="5871183" cy="587664"/>
          </a:xfrm>
        </p:spPr>
        <p:txBody>
          <a:bodyPr anchor="b">
            <a:normAutofit/>
          </a:bodyPr>
          <a:lstStyle/>
          <a:p>
            <a:pPr algn="ctr"/>
            <a:r>
              <a:rPr lang="en-US" sz="2400">
                <a:solidFill>
                  <a:schemeClr val="tx1">
                    <a:lumMod val="75000"/>
                    <a:lumOff val="25000"/>
                  </a:schemeClr>
                </a:solidFill>
                <a:ea typeface="+mj-lt"/>
                <a:cs typeface="+mj-lt"/>
              </a:rPr>
              <a:t>Insights | Recommendations</a:t>
            </a:r>
          </a:p>
        </p:txBody>
      </p:sp>
      <p:pic>
        <p:nvPicPr>
          <p:cNvPr id="4" name="Picture 3">
            <a:extLst>
              <a:ext uri="{FF2B5EF4-FFF2-40B4-BE49-F238E27FC236}">
                <a16:creationId xmlns:a16="http://schemas.microsoft.com/office/drawing/2014/main" id="{75152ABD-4EE0-6868-89FA-AEBA5344784E}"/>
              </a:ext>
            </a:extLst>
          </p:cNvPr>
          <p:cNvPicPr>
            <a:picLocks noChangeAspect="1"/>
          </p:cNvPicPr>
          <p:nvPr/>
        </p:nvPicPr>
        <p:blipFill>
          <a:blip r:embed="rId3"/>
          <a:stretch>
            <a:fillRect/>
          </a:stretch>
        </p:blipFill>
        <p:spPr>
          <a:xfrm>
            <a:off x="262361" y="192649"/>
            <a:ext cx="666514" cy="5792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pSp>
        <p:nvGrpSpPr>
          <p:cNvPr id="7" name="Group 6">
            <a:extLst>
              <a:ext uri="{FF2B5EF4-FFF2-40B4-BE49-F238E27FC236}">
                <a16:creationId xmlns:a16="http://schemas.microsoft.com/office/drawing/2014/main" id="{4D4AA479-EA61-1F29-23F3-6C51567D5C3F}"/>
              </a:ext>
            </a:extLst>
          </p:cNvPr>
          <p:cNvGrpSpPr/>
          <p:nvPr/>
        </p:nvGrpSpPr>
        <p:grpSpPr>
          <a:xfrm>
            <a:off x="9658518" y="2166718"/>
            <a:ext cx="2393918" cy="2096096"/>
            <a:chOff x="9839044" y="172840"/>
            <a:chExt cx="2393918" cy="2096096"/>
          </a:xfrm>
        </p:grpSpPr>
        <p:sp>
          <p:nvSpPr>
            <p:cNvPr id="9" name="Oval 8">
              <a:extLst>
                <a:ext uri="{FF2B5EF4-FFF2-40B4-BE49-F238E27FC236}">
                  <a16:creationId xmlns:a16="http://schemas.microsoft.com/office/drawing/2014/main" id="{A64FD9E8-E0AB-BE0F-21F9-A421AC547C60}"/>
                </a:ext>
              </a:extLst>
            </p:cNvPr>
            <p:cNvSpPr/>
            <p:nvPr/>
          </p:nvSpPr>
          <p:spPr>
            <a:xfrm>
              <a:off x="9937790" y="172840"/>
              <a:ext cx="1291118" cy="1181302"/>
            </a:xfrm>
            <a:prstGeom prst="ellipse">
              <a:avLst/>
            </a:prstGeom>
            <a:solidFill>
              <a:srgbClr val="E8A5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95000"/>
                      <a:lumOff val="5000"/>
                    </a:schemeClr>
                  </a:solidFill>
                  <a:ea typeface="+mn-lt"/>
                  <a:cs typeface="+mn-lt"/>
                </a:rPr>
                <a:t>Job </a:t>
              </a:r>
            </a:p>
            <a:p>
              <a:pPr algn="ctr"/>
              <a:r>
                <a:rPr lang="en-US" sz="1200" b="1">
                  <a:solidFill>
                    <a:schemeClr val="tx1">
                      <a:lumMod val="95000"/>
                      <a:lumOff val="5000"/>
                    </a:schemeClr>
                  </a:solidFill>
                  <a:ea typeface="+mn-lt"/>
                  <a:cs typeface="+mn-lt"/>
                </a:rPr>
                <a:t>Vacancies</a:t>
              </a:r>
              <a:endParaRPr lang="en-US" sz="1200"/>
            </a:p>
          </p:txBody>
        </p:sp>
        <p:sp>
          <p:nvSpPr>
            <p:cNvPr id="18" name="Oval 17">
              <a:extLst>
                <a:ext uri="{FF2B5EF4-FFF2-40B4-BE49-F238E27FC236}">
                  <a16:creationId xmlns:a16="http://schemas.microsoft.com/office/drawing/2014/main" id="{62E95CCF-FA50-81CD-EC2A-C42257F2131C}"/>
                </a:ext>
              </a:extLst>
            </p:cNvPr>
            <p:cNvSpPr/>
            <p:nvPr/>
          </p:nvSpPr>
          <p:spPr>
            <a:xfrm>
              <a:off x="9839044" y="1088136"/>
              <a:ext cx="1488610" cy="118080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lumMod val="95000"/>
                      <a:lumOff val="5000"/>
                    </a:schemeClr>
                  </a:solidFill>
                  <a:ea typeface="+mn-lt"/>
                  <a:cs typeface="+mn-lt"/>
                </a:rPr>
                <a:t>Payroll </a:t>
              </a:r>
            </a:p>
            <a:p>
              <a:pPr algn="ctr"/>
              <a:r>
                <a:rPr lang="en-US" sz="1200" b="1">
                  <a:solidFill>
                    <a:schemeClr val="tx1">
                      <a:lumMod val="95000"/>
                      <a:lumOff val="5000"/>
                    </a:schemeClr>
                  </a:solidFill>
                  <a:ea typeface="+mn-lt"/>
                  <a:cs typeface="+mn-lt"/>
                </a:rPr>
                <a:t>employment</a:t>
              </a:r>
              <a:endParaRPr lang="en-US" sz="1200"/>
            </a:p>
          </p:txBody>
        </p:sp>
        <p:sp>
          <p:nvSpPr>
            <p:cNvPr id="19" name="Oval 18">
              <a:extLst>
                <a:ext uri="{FF2B5EF4-FFF2-40B4-BE49-F238E27FC236}">
                  <a16:creationId xmlns:a16="http://schemas.microsoft.com/office/drawing/2014/main" id="{FB8E712A-EF54-6026-97F9-0B19F7694458}"/>
                </a:ext>
              </a:extLst>
            </p:cNvPr>
            <p:cNvSpPr/>
            <p:nvPr/>
          </p:nvSpPr>
          <p:spPr>
            <a:xfrm>
              <a:off x="10966754" y="587102"/>
              <a:ext cx="1266208" cy="118080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lumMod val="95000"/>
                      <a:lumOff val="5000"/>
                    </a:schemeClr>
                  </a:solidFill>
                  <a:latin typeface="Segoe UI"/>
                  <a:cs typeface="Segoe UI"/>
                </a:rPr>
                <a:t>Wage Rate</a:t>
              </a:r>
            </a:p>
            <a:p>
              <a:pPr algn="ctr"/>
              <a:r>
                <a:rPr lang="en-US" sz="600">
                  <a:solidFill>
                    <a:schemeClr val="tx1">
                      <a:lumMod val="95000"/>
                      <a:lumOff val="5000"/>
                    </a:schemeClr>
                  </a:solidFill>
                  <a:latin typeface="Segoe UI"/>
                  <a:cs typeface="Segoe UI"/>
                </a:rPr>
                <a:t>(Hourly Average)</a:t>
              </a:r>
            </a:p>
            <a:p>
              <a:pPr algn="ctr"/>
              <a:endParaRPr lang="en-US" sz="1400"/>
            </a:p>
          </p:txBody>
        </p:sp>
      </p:grpSp>
      <p:graphicFrame>
        <p:nvGraphicFramePr>
          <p:cNvPr id="6" name="Table 5">
            <a:extLst>
              <a:ext uri="{FF2B5EF4-FFF2-40B4-BE49-F238E27FC236}">
                <a16:creationId xmlns:a16="http://schemas.microsoft.com/office/drawing/2014/main" id="{205A2A59-27E7-0AFA-9426-A6720F4E9D38}"/>
              </a:ext>
            </a:extLst>
          </p:cNvPr>
          <p:cNvGraphicFramePr>
            <a:graphicFrameLocks noGrp="1"/>
          </p:cNvGraphicFramePr>
          <p:nvPr>
            <p:extLst>
              <p:ext uri="{D42A27DB-BD31-4B8C-83A1-F6EECF244321}">
                <p14:modId xmlns:p14="http://schemas.microsoft.com/office/powerpoint/2010/main" val="3561131455"/>
              </p:ext>
            </p:extLst>
          </p:nvPr>
        </p:nvGraphicFramePr>
        <p:xfrm>
          <a:off x="1193118" y="1647807"/>
          <a:ext cx="7978901" cy="3308711"/>
        </p:xfrm>
        <a:graphic>
          <a:graphicData uri="http://schemas.openxmlformats.org/drawingml/2006/table">
            <a:tbl>
              <a:tblPr firstRow="1" bandRow="1">
                <a:tableStyleId>{5C22544A-7EE6-4342-B048-85BDC9FD1C3A}</a:tableStyleId>
              </a:tblPr>
              <a:tblGrid>
                <a:gridCol w="1930505">
                  <a:extLst>
                    <a:ext uri="{9D8B030D-6E8A-4147-A177-3AD203B41FA5}">
                      <a16:colId xmlns:a16="http://schemas.microsoft.com/office/drawing/2014/main" val="1414228375"/>
                    </a:ext>
                  </a:extLst>
                </a:gridCol>
                <a:gridCol w="3019495">
                  <a:extLst>
                    <a:ext uri="{9D8B030D-6E8A-4147-A177-3AD203B41FA5}">
                      <a16:colId xmlns:a16="http://schemas.microsoft.com/office/drawing/2014/main" val="47311849"/>
                    </a:ext>
                  </a:extLst>
                </a:gridCol>
                <a:gridCol w="3028901">
                  <a:extLst>
                    <a:ext uri="{9D8B030D-6E8A-4147-A177-3AD203B41FA5}">
                      <a16:colId xmlns:a16="http://schemas.microsoft.com/office/drawing/2014/main" val="3723416727"/>
                    </a:ext>
                  </a:extLst>
                </a:gridCol>
              </a:tblGrid>
              <a:tr h="680435">
                <a:tc>
                  <a:txBody>
                    <a:bodyPr/>
                    <a:lstStyle/>
                    <a:p>
                      <a:pPr algn="ctr"/>
                      <a:r>
                        <a:rPr lang="en-IN" sz="1600" b="1" i="0" kern="1200">
                          <a:solidFill>
                            <a:schemeClr val="tx1"/>
                          </a:solidFill>
                          <a:latin typeface="Calibri" panose="020F0502020204030204" pitchFamily="34" charset="0"/>
                          <a:ea typeface="Calibri" panose="020F0502020204030204" pitchFamily="34" charset="0"/>
                          <a:cs typeface="Calibri" panose="020F0502020204030204" pitchFamily="34" charset="0"/>
                        </a:rPr>
                        <a:t>Province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a:solidFill>
                            <a:schemeClr val="tx1"/>
                          </a:solidFill>
                          <a:latin typeface="Calibri" panose="020F0502020204030204" pitchFamily="34" charset="0"/>
                          <a:ea typeface="Calibri" panose="020F0502020204030204" pitchFamily="34" charset="0"/>
                          <a:cs typeface="Calibri" panose="020F0502020204030204" pitchFamily="34" charset="0"/>
                        </a:rPr>
                        <a:t>Insight</a:t>
                      </a:r>
                      <a:endParaRPr lang="en-IN" sz="1600" b="1" i="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1600" b="1" i="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a:solidFill>
                            <a:schemeClr val="tx1"/>
                          </a:solidFill>
                          <a:latin typeface="Calibri" panose="020F0502020204030204" pitchFamily="34" charset="0"/>
                          <a:ea typeface="Calibri" panose="020F0502020204030204" pitchFamily="34" charset="0"/>
                          <a:cs typeface="Calibri" panose="020F0502020204030204" pitchFamily="34" charset="0"/>
                        </a:rPr>
                        <a:t>Recommendation</a:t>
                      </a:r>
                      <a:endParaRPr lang="en-IN" sz="1600" b="1" i="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1600" b="1" i="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73584319"/>
                  </a:ext>
                </a:extLst>
              </a:tr>
              <a:tr h="1263665">
                <a:tc>
                  <a:txBody>
                    <a:bodyPr/>
                    <a:lstStyle/>
                    <a:p>
                      <a:pPr algn="l"/>
                      <a:r>
                        <a:rPr lang="en-US" sz="1600" b="1" i="0">
                          <a:effectLst/>
                          <a:latin typeface="Calibri" panose="020F0502020204030204" pitchFamily="34" charset="0"/>
                          <a:ea typeface="Calibri" panose="020F0502020204030204" pitchFamily="34" charset="0"/>
                          <a:cs typeface="Calibri" panose="020F0502020204030204" pitchFamily="34" charset="0"/>
                        </a:rPr>
                        <a:t>Ontario </a:t>
                      </a:r>
                      <a:br>
                        <a:rPr lang="en-US" sz="1600" b="1" i="0">
                          <a:effectLst/>
                          <a:latin typeface="Calibri" panose="020F0502020204030204" pitchFamily="34" charset="0"/>
                          <a:ea typeface="Calibri" panose="020F0502020204030204" pitchFamily="34" charset="0"/>
                          <a:cs typeface="Calibri" panose="020F0502020204030204" pitchFamily="34" charset="0"/>
                        </a:rPr>
                      </a:br>
                      <a:endParaRPr lang="en-US" sz="1600" b="1" i="0">
                        <a:effectLst/>
                        <a:latin typeface="Calibri" panose="020F0502020204030204" pitchFamily="34" charset="0"/>
                        <a:ea typeface="Calibri" panose="020F0502020204030204" pitchFamily="34" charset="0"/>
                        <a:cs typeface="Calibri" panose="020F0502020204030204" pitchFamily="34" charset="0"/>
                      </a:endParaRPr>
                    </a:p>
                    <a:p>
                      <a:pPr algn="l"/>
                      <a:r>
                        <a:rPr lang="en-US" sz="1600" b="1" i="0">
                          <a:effectLst/>
                          <a:latin typeface="Calibri" panose="020F0502020204030204" pitchFamily="34" charset="0"/>
                          <a:ea typeface="Calibri" panose="020F0502020204030204" pitchFamily="34" charset="0"/>
                          <a:cs typeface="Calibri" panose="020F0502020204030204" pitchFamily="34" charset="0"/>
                        </a:rPr>
                        <a:t>Quebec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effectLst/>
                          <a:latin typeface="Calibri" panose="020F0502020204030204" pitchFamily="34" charset="0"/>
                          <a:ea typeface="Calibri" panose="020F0502020204030204" pitchFamily="34" charset="0"/>
                          <a:cs typeface="Calibri" panose="020F0502020204030204" pitchFamily="34" charset="0"/>
                        </a:rPr>
                        <a:t>Highest number of job vacancies.</a:t>
                      </a:r>
                      <a:br>
                        <a:rPr lang="en-US" sz="1600" b="0" i="0">
                          <a:effectLst/>
                          <a:latin typeface="Calibri" panose="020F0502020204030204" pitchFamily="34" charset="0"/>
                          <a:ea typeface="Calibri" panose="020F0502020204030204" pitchFamily="34" charset="0"/>
                          <a:cs typeface="Calibri" panose="020F0502020204030204" pitchFamily="34" charset="0"/>
                        </a:rPr>
                      </a:br>
                      <a:endParaRPr lang="en-US" sz="1600" b="0" i="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effectLst/>
                          <a:latin typeface="Calibri" panose="020F0502020204030204" pitchFamily="34" charset="0"/>
                          <a:ea typeface="Calibri" panose="020F0502020204030204" pitchFamily="34" charset="0"/>
                          <a:cs typeface="Calibri" panose="020F0502020204030204" pitchFamily="34" charset="0"/>
                        </a:rPr>
                        <a:t>Significant increase in % change in job vacancies</a:t>
                      </a:r>
                      <a:endParaRPr lang="en-IN" sz="1600" b="0" i="0">
                        <a:latin typeface="Calibri" panose="020F0502020204030204" pitchFamily="34" charset="0"/>
                        <a:ea typeface="Calibri" panose="020F0502020204030204" pitchFamily="34" charset="0"/>
                        <a:cs typeface="Calibri" panose="020F0502020204030204" pitchFamily="34" charset="0"/>
                      </a:endParaRPr>
                    </a:p>
                    <a:p>
                      <a:endParaRPr lang="en-IN" sz="1600" b="0" i="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1600" b="0" i="0">
                          <a:effectLst/>
                          <a:latin typeface="Calibri" panose="020F0502020204030204" pitchFamily="34" charset="0"/>
                          <a:ea typeface="Calibri" panose="020F0502020204030204" pitchFamily="34" charset="0"/>
                          <a:cs typeface="Calibri" panose="020F0502020204030204" pitchFamily="34" charset="0"/>
                        </a:rPr>
                        <a:t>Opportunity for job seekers to explore role</a:t>
                      </a:r>
                    </a:p>
                    <a:p>
                      <a:endParaRPr lang="en-US" sz="1600" b="0" i="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121094454"/>
                  </a:ext>
                </a:extLst>
              </a:tr>
              <a:tr h="1317636">
                <a:tc>
                  <a:txBody>
                    <a:bodyPr/>
                    <a:lstStyle/>
                    <a:p>
                      <a:pPr algn="l"/>
                      <a:r>
                        <a:rPr lang="en-US" sz="1600" b="1" i="0">
                          <a:effectLst/>
                          <a:latin typeface="Calibri" panose="020F0502020204030204" pitchFamily="34" charset="0"/>
                          <a:ea typeface="Calibri" panose="020F0502020204030204" pitchFamily="34" charset="0"/>
                          <a:cs typeface="Calibri" panose="020F0502020204030204" pitchFamily="34" charset="0"/>
                        </a:rPr>
                        <a:t>Nunavut</a:t>
                      </a:r>
                      <a:br>
                        <a:rPr lang="en-US" sz="1600" b="1" i="0">
                          <a:effectLst/>
                          <a:latin typeface="Calibri" panose="020F0502020204030204" pitchFamily="34" charset="0"/>
                          <a:ea typeface="Calibri" panose="020F0502020204030204" pitchFamily="34" charset="0"/>
                          <a:cs typeface="Calibri" panose="020F0502020204030204" pitchFamily="34" charset="0"/>
                        </a:rPr>
                      </a:br>
                      <a:endParaRPr lang="en-US" sz="1600" b="1" i="0">
                        <a:effectLst/>
                        <a:latin typeface="Calibri" panose="020F0502020204030204" pitchFamily="34" charset="0"/>
                        <a:ea typeface="Calibri" panose="020F0502020204030204" pitchFamily="34" charset="0"/>
                        <a:cs typeface="Calibri" panose="020F0502020204030204" pitchFamily="34" charset="0"/>
                      </a:endParaRPr>
                    </a:p>
                    <a:p>
                      <a:pPr algn="l"/>
                      <a:r>
                        <a:rPr lang="en-US" sz="1600" b="1" i="0">
                          <a:effectLst/>
                          <a:latin typeface="Calibri" panose="020F0502020204030204" pitchFamily="34" charset="0"/>
                          <a:ea typeface="Calibri" panose="020F0502020204030204" pitchFamily="34" charset="0"/>
                          <a:cs typeface="Calibri" panose="020F0502020204030204" pitchFamily="34" charset="0"/>
                        </a:rPr>
                        <a:t>Alberta</a:t>
                      </a:r>
                    </a:p>
                  </a:txBody>
                  <a:tcPr/>
                </a:tc>
                <a:tc>
                  <a:txBody>
                    <a:bodyPr/>
                    <a:lstStyle/>
                    <a:p>
                      <a:r>
                        <a:rPr lang="en-US" sz="16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Job market is stable, but no growth observed.</a:t>
                      </a:r>
                      <a:br>
                        <a:rPr lang="en-US" sz="16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br>
                      <a:endParaRPr lang="en-US" sz="16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endParaRPr>
                    </a:p>
                    <a:p>
                      <a:r>
                        <a:rPr lang="en-US" sz="16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Market is slow as % change is low amongst the provinces.</a:t>
                      </a:r>
                      <a:endParaRPr lang="en-IN" sz="1600" b="0" i="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a:effectLst/>
                          <a:latin typeface="Calibri" panose="020F0502020204030204" pitchFamily="34" charset="0"/>
                          <a:ea typeface="Calibri" panose="020F0502020204030204" pitchFamily="34" charset="0"/>
                          <a:cs typeface="Calibri" panose="020F0502020204030204" pitchFamily="34" charset="0"/>
                        </a:rPr>
                        <a:t>Implement strategies to increase employment opportunities.</a:t>
                      </a:r>
                      <a:endParaRPr lang="en-IN" sz="1600" b="0" i="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84834564"/>
                  </a:ext>
                </a:extLst>
              </a:tr>
            </a:tbl>
          </a:graphicData>
        </a:graphic>
      </p:graphicFrame>
      <p:sp>
        <p:nvSpPr>
          <p:cNvPr id="8" name="Rectangle 7">
            <a:extLst>
              <a:ext uri="{FF2B5EF4-FFF2-40B4-BE49-F238E27FC236}">
                <a16:creationId xmlns:a16="http://schemas.microsoft.com/office/drawing/2014/main" id="{3B081CBC-7D5F-2DC9-B40A-B58F17E9090A}"/>
              </a:ext>
            </a:extLst>
          </p:cNvPr>
          <p:cNvSpPr/>
          <p:nvPr/>
        </p:nvSpPr>
        <p:spPr>
          <a:xfrm>
            <a:off x="267311" y="771902"/>
            <a:ext cx="656615" cy="6086098"/>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4EF3D60-7185-8B6B-F7C0-8EF57361D956}"/>
              </a:ext>
            </a:extLst>
          </p:cNvPr>
          <p:cNvSpPr/>
          <p:nvPr/>
        </p:nvSpPr>
        <p:spPr>
          <a:xfrm rot="5400000">
            <a:off x="6557351" y="-4874394"/>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08283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7A4A16-7CA3-5C94-8205-9BECFFE0BC95}"/>
              </a:ext>
            </a:extLst>
          </p:cNvPr>
          <p:cNvSpPr txBox="1"/>
          <p:nvPr/>
        </p:nvSpPr>
        <p:spPr>
          <a:xfrm>
            <a:off x="1089399" y="1250197"/>
            <a:ext cx="9729898" cy="4538868"/>
          </a:xfrm>
          <a:ln w="57150">
            <a:solidFill>
              <a:schemeClr val="tx1"/>
            </a:solidFill>
          </a:ln>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endParaRPr lang="en-US" sz="1400" b="1">
              <a:ea typeface="+mn-lt"/>
              <a:cs typeface="+mn-lt"/>
            </a:endParaRPr>
          </a:p>
        </p:txBody>
      </p:sp>
      <p:sp>
        <p:nvSpPr>
          <p:cNvPr id="4" name="TextBox 3">
            <a:extLst>
              <a:ext uri="{FF2B5EF4-FFF2-40B4-BE49-F238E27FC236}">
                <a16:creationId xmlns:a16="http://schemas.microsoft.com/office/drawing/2014/main" id="{72A59C5A-666E-BB98-90A0-0F6AD18CFE78}"/>
              </a:ext>
            </a:extLst>
          </p:cNvPr>
          <p:cNvSpPr txBox="1"/>
          <p:nvPr/>
        </p:nvSpPr>
        <p:spPr>
          <a:xfrm>
            <a:off x="2278506" y="5758559"/>
            <a:ext cx="99134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b="1" i="1">
                <a:latin typeface="Segoe UI"/>
                <a:cs typeface="Segoe UI"/>
              </a:rPr>
              <a:t>Santhosh</a:t>
            </a:r>
            <a:r>
              <a:rPr lang="en-CA" i="1">
                <a:latin typeface="Segoe UI"/>
                <a:cs typeface="Segoe UI"/>
              </a:rPr>
              <a:t> </a:t>
            </a:r>
            <a:r>
              <a:rPr lang="en-CA" i="1" err="1">
                <a:latin typeface="Segoe UI"/>
                <a:cs typeface="Segoe UI"/>
              </a:rPr>
              <a:t>Narapareddy</a:t>
            </a:r>
            <a:r>
              <a:rPr lang="en-CA" i="1">
                <a:latin typeface="Segoe UI"/>
                <a:cs typeface="Segoe UI"/>
              </a:rPr>
              <a:t>                                                                   </a:t>
            </a:r>
            <a:r>
              <a:rPr lang="en-CA" b="1" i="1">
                <a:latin typeface="Segoe UI"/>
                <a:cs typeface="Segoe UI"/>
              </a:rPr>
              <a:t>Rituraj</a:t>
            </a:r>
            <a:r>
              <a:rPr lang="en-CA" i="1">
                <a:latin typeface="Segoe UI"/>
                <a:cs typeface="Segoe UI"/>
              </a:rPr>
              <a:t> Borah</a:t>
            </a:r>
            <a:endParaRPr lang="en-US">
              <a:latin typeface="Segoe UI"/>
              <a:cs typeface="Segoe UI"/>
            </a:endParaRPr>
          </a:p>
          <a:p>
            <a:r>
              <a:rPr lang="en-CA" b="1" i="1" err="1">
                <a:latin typeface="Segoe UI"/>
                <a:cs typeface="Segoe UI"/>
              </a:rPr>
              <a:t>Bhavita</a:t>
            </a:r>
            <a:r>
              <a:rPr lang="en-CA" i="1">
                <a:latin typeface="Segoe UI"/>
                <a:cs typeface="Segoe UI"/>
              </a:rPr>
              <a:t> Bhatt                             </a:t>
            </a:r>
            <a:r>
              <a:rPr lang="en-CA">
                <a:latin typeface="Times New Roman"/>
                <a:cs typeface="Times New Roman"/>
              </a:rPr>
              <a:t> </a:t>
            </a:r>
            <a:r>
              <a:rPr lang="en-CA" i="1">
                <a:latin typeface="Segoe UI"/>
                <a:cs typeface="Segoe UI"/>
              </a:rPr>
              <a:t>                                                    </a:t>
            </a:r>
            <a:r>
              <a:rPr lang="en-CA" b="1" i="1">
                <a:latin typeface="Segoe UI"/>
                <a:cs typeface="Segoe UI"/>
              </a:rPr>
              <a:t>Vidya</a:t>
            </a:r>
            <a:r>
              <a:rPr lang="en-CA" i="1">
                <a:latin typeface="Segoe UI"/>
                <a:cs typeface="Segoe UI"/>
              </a:rPr>
              <a:t> Biradar </a:t>
            </a:r>
            <a:endParaRPr lang="en-CA">
              <a:latin typeface="Segoe UI"/>
              <a:cs typeface="Segoe UI"/>
            </a:endParaRPr>
          </a:p>
          <a:p>
            <a:pPr algn="l"/>
            <a:endParaRPr lang="en-US"/>
          </a:p>
        </p:txBody>
      </p:sp>
      <p:grpSp>
        <p:nvGrpSpPr>
          <p:cNvPr id="9" name="Group 8">
            <a:extLst>
              <a:ext uri="{FF2B5EF4-FFF2-40B4-BE49-F238E27FC236}">
                <a16:creationId xmlns:a16="http://schemas.microsoft.com/office/drawing/2014/main" id="{29236EE2-EDB4-8270-CBBB-A407D14C09EA}"/>
              </a:ext>
            </a:extLst>
          </p:cNvPr>
          <p:cNvGrpSpPr/>
          <p:nvPr/>
        </p:nvGrpSpPr>
        <p:grpSpPr>
          <a:xfrm>
            <a:off x="112427" y="659419"/>
            <a:ext cx="12067082" cy="6198581"/>
            <a:chOff x="112427" y="659419"/>
            <a:chExt cx="12067082" cy="6198581"/>
          </a:xfrm>
        </p:grpSpPr>
        <p:sp>
          <p:nvSpPr>
            <p:cNvPr id="19" name="Rectangle 18">
              <a:extLst>
                <a:ext uri="{FF2B5EF4-FFF2-40B4-BE49-F238E27FC236}">
                  <a16:creationId xmlns:a16="http://schemas.microsoft.com/office/drawing/2014/main" id="{D7E0F32D-F0CA-C46E-A7A6-8898B4290F78}"/>
                </a:ext>
              </a:extLst>
            </p:cNvPr>
            <p:cNvSpPr/>
            <p:nvPr/>
          </p:nvSpPr>
          <p:spPr>
            <a:xfrm>
              <a:off x="112427" y="687049"/>
              <a:ext cx="771589" cy="617095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418C528-AA81-2337-9592-AED3918B5A8C}"/>
                </a:ext>
              </a:extLst>
            </p:cNvPr>
            <p:cNvSpPr/>
            <p:nvPr/>
          </p:nvSpPr>
          <p:spPr>
            <a:xfrm rot="5400000">
              <a:off x="6510444" y="-4964107"/>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Graphic 5">
            <a:extLst>
              <a:ext uri="{FF2B5EF4-FFF2-40B4-BE49-F238E27FC236}">
                <a16:creationId xmlns:a16="http://schemas.microsoft.com/office/drawing/2014/main" id="{311F8388-7104-73AA-9FD8-CF68178EDF6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2547"/>
          <a:stretch/>
        </p:blipFill>
        <p:spPr>
          <a:xfrm>
            <a:off x="115471" y="103128"/>
            <a:ext cx="763110" cy="58317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Two women standing in front of a sign&#10;&#10;Description automatically generated">
            <a:extLst>
              <a:ext uri="{FF2B5EF4-FFF2-40B4-BE49-F238E27FC236}">
                <a16:creationId xmlns:a16="http://schemas.microsoft.com/office/drawing/2014/main" id="{7650A5AB-8FA7-543D-D2C3-AF07D4A3AE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1631" y="1021393"/>
            <a:ext cx="8757004" cy="4532434"/>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FA7AB7FE-9BDD-D12C-53D8-673DAA626563}"/>
              </a:ext>
            </a:extLst>
          </p:cNvPr>
          <p:cNvSpPr>
            <a:spLocks noGrp="1"/>
          </p:cNvSpPr>
          <p:nvPr>
            <p:ph type="title"/>
          </p:nvPr>
        </p:nvSpPr>
        <p:spPr>
          <a:xfrm>
            <a:off x="3909210" y="-226013"/>
            <a:ext cx="4279490" cy="1089189"/>
          </a:xfrm>
        </p:spPr>
        <p:txBody>
          <a:bodyPr vert="horz" lIns="91440" tIns="45720" rIns="91440" bIns="45720" rtlCol="0" anchor="ctr">
            <a:normAutofit/>
          </a:bodyPr>
          <a:lstStyle/>
          <a:p>
            <a:pPr algn="ctr"/>
            <a:r>
              <a:rPr lang="en-US" sz="2400">
                <a:solidFill>
                  <a:schemeClr val="bg2">
                    <a:lumMod val="25000"/>
                  </a:schemeClr>
                </a:solidFill>
              </a:rPr>
              <a:t>Meet the team</a:t>
            </a:r>
            <a:endParaRPr lang="en-US" sz="2400" b="1" kern="1200" cap="all" spc="500" baseline="0">
              <a:solidFill>
                <a:schemeClr val="bg2">
                  <a:lumMod val="25000"/>
                </a:schemeClr>
              </a:solidFill>
              <a:latin typeface="+mj-lt"/>
            </a:endParaRPr>
          </a:p>
        </p:txBody>
      </p:sp>
    </p:spTree>
    <p:extLst>
      <p:ext uri="{BB962C8B-B14F-4D97-AF65-F5344CB8AC3E}">
        <p14:creationId xmlns:p14="http://schemas.microsoft.com/office/powerpoint/2010/main" val="3493217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A9EE-DA11-12AF-446A-8F6C4BCBAA8E}"/>
              </a:ext>
            </a:extLst>
          </p:cNvPr>
          <p:cNvSpPr>
            <a:spLocks noGrp="1"/>
          </p:cNvSpPr>
          <p:nvPr>
            <p:ph type="ctrTitle"/>
          </p:nvPr>
        </p:nvSpPr>
        <p:spPr>
          <a:xfrm>
            <a:off x="3160408" y="65267"/>
            <a:ext cx="5871183" cy="587664"/>
          </a:xfrm>
        </p:spPr>
        <p:txBody>
          <a:bodyPr anchor="b">
            <a:normAutofit/>
          </a:bodyPr>
          <a:lstStyle/>
          <a:p>
            <a:pPr algn="ctr"/>
            <a:r>
              <a:rPr lang="en-US" sz="2400">
                <a:solidFill>
                  <a:schemeClr val="tx1">
                    <a:lumMod val="75000"/>
                    <a:lumOff val="25000"/>
                  </a:schemeClr>
                </a:solidFill>
                <a:ea typeface="+mj-lt"/>
                <a:cs typeface="+mj-lt"/>
              </a:rPr>
              <a:t>Insights | Recommendations</a:t>
            </a:r>
          </a:p>
        </p:txBody>
      </p:sp>
      <p:pic>
        <p:nvPicPr>
          <p:cNvPr id="4" name="Picture 3">
            <a:extLst>
              <a:ext uri="{FF2B5EF4-FFF2-40B4-BE49-F238E27FC236}">
                <a16:creationId xmlns:a16="http://schemas.microsoft.com/office/drawing/2014/main" id="{75152ABD-4EE0-6868-89FA-AEBA5344784E}"/>
              </a:ext>
            </a:extLst>
          </p:cNvPr>
          <p:cNvPicPr>
            <a:picLocks noChangeAspect="1"/>
          </p:cNvPicPr>
          <p:nvPr/>
        </p:nvPicPr>
        <p:blipFill>
          <a:blip r:embed="rId3"/>
          <a:stretch>
            <a:fillRect/>
          </a:stretch>
        </p:blipFill>
        <p:spPr>
          <a:xfrm>
            <a:off x="257412" y="172840"/>
            <a:ext cx="666514" cy="5792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pSp>
        <p:nvGrpSpPr>
          <p:cNvPr id="8" name="Group 7">
            <a:extLst>
              <a:ext uri="{FF2B5EF4-FFF2-40B4-BE49-F238E27FC236}">
                <a16:creationId xmlns:a16="http://schemas.microsoft.com/office/drawing/2014/main" id="{AE041BF4-6EAA-656A-43AC-E07932C7000B}"/>
              </a:ext>
            </a:extLst>
          </p:cNvPr>
          <p:cNvGrpSpPr/>
          <p:nvPr/>
        </p:nvGrpSpPr>
        <p:grpSpPr>
          <a:xfrm>
            <a:off x="9711297" y="2169729"/>
            <a:ext cx="2393918" cy="2096096"/>
            <a:chOff x="9839044" y="172840"/>
            <a:chExt cx="2393918" cy="2096096"/>
          </a:xfrm>
        </p:grpSpPr>
        <p:sp>
          <p:nvSpPr>
            <p:cNvPr id="9" name="Oval 8">
              <a:extLst>
                <a:ext uri="{FF2B5EF4-FFF2-40B4-BE49-F238E27FC236}">
                  <a16:creationId xmlns:a16="http://schemas.microsoft.com/office/drawing/2014/main" id="{A64FD9E8-E0AB-BE0F-21F9-A421AC547C60}"/>
                </a:ext>
              </a:extLst>
            </p:cNvPr>
            <p:cNvSpPr/>
            <p:nvPr/>
          </p:nvSpPr>
          <p:spPr>
            <a:xfrm>
              <a:off x="9937790" y="172840"/>
              <a:ext cx="1291118" cy="118130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95000"/>
                      <a:lumOff val="5000"/>
                    </a:schemeClr>
                  </a:solidFill>
                  <a:ea typeface="+mn-lt"/>
                  <a:cs typeface="+mn-lt"/>
                </a:rPr>
                <a:t>Job </a:t>
              </a:r>
            </a:p>
            <a:p>
              <a:pPr algn="ctr"/>
              <a:r>
                <a:rPr lang="en-US" sz="1200" b="1">
                  <a:solidFill>
                    <a:schemeClr val="tx1">
                      <a:lumMod val="95000"/>
                      <a:lumOff val="5000"/>
                    </a:schemeClr>
                  </a:solidFill>
                  <a:ea typeface="+mn-lt"/>
                  <a:cs typeface="+mn-lt"/>
                </a:rPr>
                <a:t>Vacancies</a:t>
              </a:r>
              <a:endParaRPr lang="en-US" sz="1200"/>
            </a:p>
          </p:txBody>
        </p:sp>
        <p:sp>
          <p:nvSpPr>
            <p:cNvPr id="18" name="Oval 17">
              <a:extLst>
                <a:ext uri="{FF2B5EF4-FFF2-40B4-BE49-F238E27FC236}">
                  <a16:creationId xmlns:a16="http://schemas.microsoft.com/office/drawing/2014/main" id="{62E95CCF-FA50-81CD-EC2A-C42257F2131C}"/>
                </a:ext>
              </a:extLst>
            </p:cNvPr>
            <p:cNvSpPr/>
            <p:nvPr/>
          </p:nvSpPr>
          <p:spPr>
            <a:xfrm>
              <a:off x="9839044" y="1088136"/>
              <a:ext cx="1488610" cy="1180800"/>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8900000" scaled="1"/>
              <a:tileRect/>
            </a:gradFill>
            <a:ln w="635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lumMod val="95000"/>
                      <a:lumOff val="5000"/>
                    </a:schemeClr>
                  </a:solidFill>
                  <a:ea typeface="+mn-lt"/>
                  <a:cs typeface="+mn-lt"/>
                </a:rPr>
                <a:t>Payroll </a:t>
              </a:r>
            </a:p>
            <a:p>
              <a:pPr algn="ctr"/>
              <a:r>
                <a:rPr lang="en-US" sz="1200" b="1">
                  <a:solidFill>
                    <a:schemeClr val="tx1">
                      <a:lumMod val="95000"/>
                      <a:lumOff val="5000"/>
                    </a:schemeClr>
                  </a:solidFill>
                  <a:ea typeface="+mn-lt"/>
                  <a:cs typeface="+mn-lt"/>
                </a:rPr>
                <a:t>employment</a:t>
              </a:r>
            </a:p>
          </p:txBody>
        </p:sp>
        <p:sp>
          <p:nvSpPr>
            <p:cNvPr id="19" name="Oval 18">
              <a:extLst>
                <a:ext uri="{FF2B5EF4-FFF2-40B4-BE49-F238E27FC236}">
                  <a16:creationId xmlns:a16="http://schemas.microsoft.com/office/drawing/2014/main" id="{FB8E712A-EF54-6026-97F9-0B19F7694458}"/>
                </a:ext>
              </a:extLst>
            </p:cNvPr>
            <p:cNvSpPr/>
            <p:nvPr/>
          </p:nvSpPr>
          <p:spPr>
            <a:xfrm>
              <a:off x="10966754" y="587102"/>
              <a:ext cx="1266208" cy="118080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lumMod val="95000"/>
                      <a:lumOff val="5000"/>
                    </a:schemeClr>
                  </a:solidFill>
                  <a:latin typeface="Segoe UI"/>
                  <a:cs typeface="Segoe UI"/>
                </a:rPr>
                <a:t>Wage Rate</a:t>
              </a:r>
            </a:p>
            <a:p>
              <a:pPr algn="ctr"/>
              <a:r>
                <a:rPr lang="en-US" sz="600">
                  <a:solidFill>
                    <a:schemeClr val="tx1">
                      <a:lumMod val="95000"/>
                      <a:lumOff val="5000"/>
                    </a:schemeClr>
                  </a:solidFill>
                  <a:latin typeface="Segoe UI"/>
                  <a:cs typeface="Segoe UI"/>
                </a:rPr>
                <a:t>(Hourly Average)</a:t>
              </a:r>
            </a:p>
            <a:p>
              <a:pPr algn="ctr"/>
              <a:endParaRPr lang="en-US" sz="1400"/>
            </a:p>
          </p:txBody>
        </p:sp>
      </p:grpSp>
      <p:graphicFrame>
        <p:nvGraphicFramePr>
          <p:cNvPr id="3" name="Table 2">
            <a:extLst>
              <a:ext uri="{FF2B5EF4-FFF2-40B4-BE49-F238E27FC236}">
                <a16:creationId xmlns:a16="http://schemas.microsoft.com/office/drawing/2014/main" id="{44CB2BBF-B798-5BD3-2D47-4379212A4B30}"/>
              </a:ext>
            </a:extLst>
          </p:cNvPr>
          <p:cNvGraphicFramePr>
            <a:graphicFrameLocks noGrp="1"/>
          </p:cNvGraphicFramePr>
          <p:nvPr>
            <p:extLst>
              <p:ext uri="{D42A27DB-BD31-4B8C-83A1-F6EECF244321}">
                <p14:modId xmlns:p14="http://schemas.microsoft.com/office/powerpoint/2010/main" val="1125188426"/>
              </p:ext>
            </p:extLst>
          </p:nvPr>
        </p:nvGraphicFramePr>
        <p:xfrm>
          <a:off x="1197237" y="1549501"/>
          <a:ext cx="8175363" cy="3561903"/>
        </p:xfrm>
        <a:graphic>
          <a:graphicData uri="http://schemas.openxmlformats.org/drawingml/2006/table">
            <a:tbl>
              <a:tblPr firstRow="1" bandRow="1">
                <a:tableStyleId>{5C22544A-7EE6-4342-B048-85BDC9FD1C3A}</a:tableStyleId>
              </a:tblPr>
              <a:tblGrid>
                <a:gridCol w="2725121">
                  <a:extLst>
                    <a:ext uri="{9D8B030D-6E8A-4147-A177-3AD203B41FA5}">
                      <a16:colId xmlns:a16="http://schemas.microsoft.com/office/drawing/2014/main" val="4036783749"/>
                    </a:ext>
                  </a:extLst>
                </a:gridCol>
                <a:gridCol w="2725121">
                  <a:extLst>
                    <a:ext uri="{9D8B030D-6E8A-4147-A177-3AD203B41FA5}">
                      <a16:colId xmlns:a16="http://schemas.microsoft.com/office/drawing/2014/main" val="3305760741"/>
                    </a:ext>
                  </a:extLst>
                </a:gridCol>
                <a:gridCol w="2725121">
                  <a:extLst>
                    <a:ext uri="{9D8B030D-6E8A-4147-A177-3AD203B41FA5}">
                      <a16:colId xmlns:a16="http://schemas.microsoft.com/office/drawing/2014/main" val="457616725"/>
                    </a:ext>
                  </a:extLst>
                </a:gridCol>
              </a:tblGrid>
              <a:tr h="584312">
                <a:tc>
                  <a:txBody>
                    <a:bodyPr/>
                    <a:lstStyle/>
                    <a:p>
                      <a:pPr algn="ctr"/>
                      <a:r>
                        <a:rPr lang="en-IN" sz="1600" b="1" i="0" kern="1200">
                          <a:solidFill>
                            <a:schemeClr val="tx1"/>
                          </a:solidFill>
                          <a:latin typeface="Calibri" panose="020F0502020204030204" pitchFamily="34" charset="0"/>
                          <a:ea typeface="Calibri" panose="020F0502020204030204" pitchFamily="34" charset="0"/>
                          <a:cs typeface="Calibri" panose="020F0502020204030204" pitchFamily="34" charset="0"/>
                        </a:rPr>
                        <a:t>Province</a:t>
                      </a:r>
                    </a:p>
                  </a:txBody>
                  <a:tcPr/>
                </a:tc>
                <a:tc>
                  <a:txBody>
                    <a:bodyPr/>
                    <a:lstStyle/>
                    <a:p>
                      <a:pPr algn="ctr"/>
                      <a:r>
                        <a:rPr lang="en-IN" sz="1600" b="1" i="0" kern="1200">
                          <a:solidFill>
                            <a:schemeClr val="tx1"/>
                          </a:solidFill>
                          <a:latin typeface="Calibri" panose="020F0502020204030204" pitchFamily="34" charset="0"/>
                          <a:ea typeface="Calibri" panose="020F0502020204030204" pitchFamily="34" charset="0"/>
                          <a:cs typeface="Calibri" panose="020F0502020204030204" pitchFamily="34" charset="0"/>
                        </a:rPr>
                        <a:t>Insight</a:t>
                      </a:r>
                    </a:p>
                  </a:txBody>
                  <a:tcPr/>
                </a:tc>
                <a:tc>
                  <a:txBody>
                    <a:bodyPr/>
                    <a:lstStyle/>
                    <a:p>
                      <a:pPr algn="ctr"/>
                      <a:r>
                        <a:rPr lang="en-IN" sz="1600" b="1" i="0" kern="1200">
                          <a:solidFill>
                            <a:schemeClr val="tx1"/>
                          </a:solidFill>
                          <a:latin typeface="Calibri" panose="020F0502020204030204" pitchFamily="34" charset="0"/>
                          <a:ea typeface="Calibri" panose="020F0502020204030204" pitchFamily="34" charset="0"/>
                          <a:cs typeface="Calibri" panose="020F0502020204030204" pitchFamily="34" charset="0"/>
                        </a:rPr>
                        <a:t>Recommendation</a:t>
                      </a:r>
                    </a:p>
                  </a:txBody>
                  <a:tcPr/>
                </a:tc>
                <a:extLst>
                  <a:ext uri="{0D108BD9-81ED-4DB2-BD59-A6C34878D82A}">
                    <a16:rowId xmlns:a16="http://schemas.microsoft.com/office/drawing/2014/main" val="300721590"/>
                  </a:ext>
                </a:extLst>
              </a:tr>
              <a:tr h="1296693">
                <a:tc>
                  <a:txBody>
                    <a:bodyPr/>
                    <a:lstStyle/>
                    <a:p>
                      <a:r>
                        <a:rPr lang="en-IN" sz="1600" b="1"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Ontario</a:t>
                      </a:r>
                      <a:br>
                        <a:rPr lang="en-IN" sz="1600" b="1"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br>
                      <a:endParaRPr lang="en-IN" sz="1600" b="1" i="0" kern="1200">
                        <a:solidFill>
                          <a:schemeClr val="dk1"/>
                        </a:solidFill>
                        <a:effectLst/>
                        <a:latin typeface="Calibri" panose="020F0502020204030204" pitchFamily="34" charset="0"/>
                        <a:ea typeface="Calibri" panose="020F0502020204030204" pitchFamily="34" charset="0"/>
                        <a:cs typeface="Calibri" panose="020F0502020204030204" pitchFamily="34" charset="0"/>
                      </a:endParaRPr>
                    </a:p>
                    <a:p>
                      <a:r>
                        <a:rPr lang="en-IN" sz="1600" b="1"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Nunavut</a:t>
                      </a:r>
                    </a:p>
                  </a:txBody>
                  <a:tcPr/>
                </a:tc>
                <a:tc>
                  <a:txBody>
                    <a:bodyPr/>
                    <a:lstStyle/>
                    <a:p>
                      <a:pPr algn="l"/>
                      <a:r>
                        <a:rPr lang="en-IN" sz="1600">
                          <a:latin typeface="Calibri" panose="020F0502020204030204" pitchFamily="34" charset="0"/>
                          <a:ea typeface="Calibri" panose="020F0502020204030204" pitchFamily="34" charset="0"/>
                          <a:cs typeface="Calibri" panose="020F0502020204030204" pitchFamily="34" charset="0"/>
                        </a:rPr>
                        <a:t>Highest number of employees</a:t>
                      </a:r>
                    </a:p>
                    <a:p>
                      <a:pPr algn="l"/>
                      <a:br>
                        <a:rPr lang="en-IN" sz="1600">
                          <a:latin typeface="Calibri" panose="020F0502020204030204" pitchFamily="34" charset="0"/>
                          <a:ea typeface="Calibri" panose="020F0502020204030204" pitchFamily="34" charset="0"/>
                          <a:cs typeface="Calibri" panose="020F0502020204030204" pitchFamily="34" charset="0"/>
                        </a:rPr>
                      </a:br>
                      <a:r>
                        <a:rPr lang="en-IN" sz="1600">
                          <a:latin typeface="Calibri" panose="020F0502020204030204" pitchFamily="34" charset="0"/>
                          <a:ea typeface="Calibri" panose="020F0502020204030204" pitchFamily="34" charset="0"/>
                          <a:cs typeface="Calibri" panose="020F0502020204030204" pitchFamily="34" charset="0"/>
                        </a:rPr>
                        <a:t>Significant % change observed</a:t>
                      </a:r>
                    </a:p>
                  </a:txBody>
                  <a:tcPr/>
                </a:tc>
                <a:tc>
                  <a:txBody>
                    <a:bodyPr/>
                    <a:lstStyle/>
                    <a:p>
                      <a:r>
                        <a:rPr lang="en-US" sz="16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Diversifying skills or business operations could be advantageous</a:t>
                      </a:r>
                      <a:endParaRPr lang="en-IN" sz="160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54740533"/>
                  </a:ext>
                </a:extLst>
              </a:tr>
              <a:tr h="1680898">
                <a:tc>
                  <a:txBody>
                    <a:bodyPr/>
                    <a:lstStyle/>
                    <a:p>
                      <a:r>
                        <a:rPr lang="en-IN" sz="1600" b="1"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Nunavut</a:t>
                      </a:r>
                      <a:br>
                        <a:rPr lang="en-IN" sz="1600" b="1"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br>
                      <a:br>
                        <a:rPr lang="en-IN" sz="1600" b="1"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br>
                      <a:r>
                        <a:rPr lang="en-IN" sz="1600" b="1"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Newfoundland and Labrador</a:t>
                      </a:r>
                      <a:endParaRPr lang="en-IN" sz="16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IN" sz="1600">
                          <a:latin typeface="Calibri" panose="020F0502020204030204" pitchFamily="34" charset="0"/>
                          <a:ea typeface="Calibri" panose="020F0502020204030204" pitchFamily="34" charset="0"/>
                          <a:cs typeface="Calibri" panose="020F0502020204030204" pitchFamily="34" charset="0"/>
                        </a:rPr>
                        <a:t>Lowest number of employees</a:t>
                      </a:r>
                    </a:p>
                    <a:p>
                      <a:pPr algn="l"/>
                      <a:endParaRPr lang="en-IN" sz="1600">
                        <a:latin typeface="Calibri" panose="020F0502020204030204" pitchFamily="34" charset="0"/>
                        <a:ea typeface="Calibri" panose="020F0502020204030204" pitchFamily="34" charset="0"/>
                        <a:cs typeface="Calibri" panose="020F0502020204030204" pitchFamily="34" charset="0"/>
                      </a:endParaRPr>
                    </a:p>
                    <a:p>
                      <a:pPr algn="l"/>
                      <a:r>
                        <a:rPr lang="en-IN" sz="1600">
                          <a:latin typeface="Calibri" panose="020F0502020204030204" pitchFamily="34" charset="0"/>
                          <a:ea typeface="Calibri" panose="020F0502020204030204" pitchFamily="34" charset="0"/>
                          <a:cs typeface="Calibri" panose="020F0502020204030204" pitchFamily="34" charset="0"/>
                        </a:rPr>
                        <a:t>Negative change observed</a:t>
                      </a:r>
                    </a:p>
                  </a:txBody>
                  <a:tcPr/>
                </a:tc>
                <a:tc>
                  <a:txBody>
                    <a:bodyPr/>
                    <a:lstStyle/>
                    <a:p>
                      <a:r>
                        <a:rPr lang="en-US" sz="16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Promotion and implementation of policies that can generate employment opportunities</a:t>
                      </a:r>
                      <a:endParaRPr lang="en-IN" sz="160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434816598"/>
                  </a:ext>
                </a:extLst>
              </a:tr>
            </a:tbl>
          </a:graphicData>
        </a:graphic>
      </p:graphicFrame>
      <p:sp>
        <p:nvSpPr>
          <p:cNvPr id="6" name="Rectangle 5">
            <a:extLst>
              <a:ext uri="{FF2B5EF4-FFF2-40B4-BE49-F238E27FC236}">
                <a16:creationId xmlns:a16="http://schemas.microsoft.com/office/drawing/2014/main" id="{E1A3FDC7-B934-B07C-A387-1455B91EDEE9}"/>
              </a:ext>
            </a:extLst>
          </p:cNvPr>
          <p:cNvSpPr/>
          <p:nvPr/>
        </p:nvSpPr>
        <p:spPr>
          <a:xfrm>
            <a:off x="267311" y="763490"/>
            <a:ext cx="656615" cy="609450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0591327-5EC2-3828-59A5-E1CDD2D74C84}"/>
              </a:ext>
            </a:extLst>
          </p:cNvPr>
          <p:cNvSpPr/>
          <p:nvPr/>
        </p:nvSpPr>
        <p:spPr>
          <a:xfrm rot="5400000">
            <a:off x="6522935" y="-4882806"/>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5086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A9EE-DA11-12AF-446A-8F6C4BCBAA8E}"/>
              </a:ext>
            </a:extLst>
          </p:cNvPr>
          <p:cNvSpPr>
            <a:spLocks noGrp="1"/>
          </p:cNvSpPr>
          <p:nvPr>
            <p:ph type="ctrTitle"/>
          </p:nvPr>
        </p:nvSpPr>
        <p:spPr>
          <a:xfrm>
            <a:off x="3160408" y="144348"/>
            <a:ext cx="5871183" cy="587664"/>
          </a:xfrm>
        </p:spPr>
        <p:txBody>
          <a:bodyPr anchor="b">
            <a:normAutofit/>
          </a:bodyPr>
          <a:lstStyle/>
          <a:p>
            <a:r>
              <a:rPr lang="en-US" sz="2400">
                <a:solidFill>
                  <a:schemeClr val="tx1">
                    <a:lumMod val="75000"/>
                    <a:lumOff val="25000"/>
                  </a:schemeClr>
                </a:solidFill>
                <a:ea typeface="+mj-lt"/>
                <a:cs typeface="+mj-lt"/>
              </a:rPr>
              <a:t>Insights | Recommendations</a:t>
            </a:r>
          </a:p>
        </p:txBody>
      </p:sp>
      <p:pic>
        <p:nvPicPr>
          <p:cNvPr id="4" name="Picture 3">
            <a:extLst>
              <a:ext uri="{FF2B5EF4-FFF2-40B4-BE49-F238E27FC236}">
                <a16:creationId xmlns:a16="http://schemas.microsoft.com/office/drawing/2014/main" id="{75152ABD-4EE0-6868-89FA-AEBA5344784E}"/>
              </a:ext>
            </a:extLst>
          </p:cNvPr>
          <p:cNvPicPr>
            <a:picLocks noChangeAspect="1"/>
          </p:cNvPicPr>
          <p:nvPr/>
        </p:nvPicPr>
        <p:blipFill>
          <a:blip r:embed="rId3"/>
          <a:stretch>
            <a:fillRect/>
          </a:stretch>
        </p:blipFill>
        <p:spPr>
          <a:xfrm>
            <a:off x="267311" y="248525"/>
            <a:ext cx="666514" cy="5792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pSp>
        <p:nvGrpSpPr>
          <p:cNvPr id="3" name="Group 2">
            <a:extLst>
              <a:ext uri="{FF2B5EF4-FFF2-40B4-BE49-F238E27FC236}">
                <a16:creationId xmlns:a16="http://schemas.microsoft.com/office/drawing/2014/main" id="{8957C4CC-9B62-A9FC-F112-9E56198BD0B6}"/>
              </a:ext>
            </a:extLst>
          </p:cNvPr>
          <p:cNvGrpSpPr/>
          <p:nvPr/>
        </p:nvGrpSpPr>
        <p:grpSpPr>
          <a:xfrm>
            <a:off x="9603657" y="2243687"/>
            <a:ext cx="2393918" cy="2096096"/>
            <a:chOff x="9839044" y="172840"/>
            <a:chExt cx="2393918" cy="2096096"/>
          </a:xfrm>
        </p:grpSpPr>
        <p:sp>
          <p:nvSpPr>
            <p:cNvPr id="9" name="Oval 8">
              <a:extLst>
                <a:ext uri="{FF2B5EF4-FFF2-40B4-BE49-F238E27FC236}">
                  <a16:creationId xmlns:a16="http://schemas.microsoft.com/office/drawing/2014/main" id="{A64FD9E8-E0AB-BE0F-21F9-A421AC547C60}"/>
                </a:ext>
              </a:extLst>
            </p:cNvPr>
            <p:cNvSpPr/>
            <p:nvPr/>
          </p:nvSpPr>
          <p:spPr>
            <a:xfrm>
              <a:off x="9937790" y="172840"/>
              <a:ext cx="1291118" cy="1181302"/>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95000"/>
                      <a:lumOff val="5000"/>
                    </a:schemeClr>
                  </a:solidFill>
                  <a:ea typeface="+mn-lt"/>
                  <a:cs typeface="+mn-lt"/>
                </a:rPr>
                <a:t>Job </a:t>
              </a:r>
            </a:p>
            <a:p>
              <a:pPr algn="ctr"/>
              <a:r>
                <a:rPr lang="en-US" sz="1200" b="1">
                  <a:solidFill>
                    <a:schemeClr val="tx1">
                      <a:lumMod val="95000"/>
                      <a:lumOff val="5000"/>
                    </a:schemeClr>
                  </a:solidFill>
                  <a:ea typeface="+mn-lt"/>
                  <a:cs typeface="+mn-lt"/>
                </a:rPr>
                <a:t>Vacancies</a:t>
              </a:r>
              <a:endParaRPr lang="en-US" sz="1200"/>
            </a:p>
          </p:txBody>
        </p:sp>
        <p:sp>
          <p:nvSpPr>
            <p:cNvPr id="18" name="Oval 17">
              <a:extLst>
                <a:ext uri="{FF2B5EF4-FFF2-40B4-BE49-F238E27FC236}">
                  <a16:creationId xmlns:a16="http://schemas.microsoft.com/office/drawing/2014/main" id="{62E95CCF-FA50-81CD-EC2A-C42257F2131C}"/>
                </a:ext>
              </a:extLst>
            </p:cNvPr>
            <p:cNvSpPr/>
            <p:nvPr/>
          </p:nvSpPr>
          <p:spPr>
            <a:xfrm>
              <a:off x="9839044" y="1088136"/>
              <a:ext cx="1488610" cy="118080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lumMod val="95000"/>
                      <a:lumOff val="5000"/>
                    </a:schemeClr>
                  </a:solidFill>
                  <a:ea typeface="+mn-lt"/>
                  <a:cs typeface="+mn-lt"/>
                </a:rPr>
                <a:t>Payroll </a:t>
              </a:r>
            </a:p>
            <a:p>
              <a:pPr algn="ctr"/>
              <a:r>
                <a:rPr lang="en-US" sz="1200" b="1">
                  <a:solidFill>
                    <a:schemeClr val="tx1">
                      <a:lumMod val="95000"/>
                      <a:lumOff val="5000"/>
                    </a:schemeClr>
                  </a:solidFill>
                  <a:ea typeface="+mn-lt"/>
                  <a:cs typeface="+mn-lt"/>
                </a:rPr>
                <a:t>employment</a:t>
              </a:r>
              <a:endParaRPr lang="en-US" sz="1200"/>
            </a:p>
          </p:txBody>
        </p:sp>
        <p:sp>
          <p:nvSpPr>
            <p:cNvPr id="19" name="Oval 18">
              <a:extLst>
                <a:ext uri="{FF2B5EF4-FFF2-40B4-BE49-F238E27FC236}">
                  <a16:creationId xmlns:a16="http://schemas.microsoft.com/office/drawing/2014/main" id="{FB8E712A-EF54-6026-97F9-0B19F7694458}"/>
                </a:ext>
              </a:extLst>
            </p:cNvPr>
            <p:cNvSpPr/>
            <p:nvPr/>
          </p:nvSpPr>
          <p:spPr>
            <a:xfrm>
              <a:off x="10966754" y="587102"/>
              <a:ext cx="1266208" cy="11808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lumMod val="95000"/>
                      <a:lumOff val="5000"/>
                    </a:schemeClr>
                  </a:solidFill>
                  <a:latin typeface="Segoe UI"/>
                  <a:cs typeface="Segoe UI"/>
                </a:rPr>
                <a:t>Wage Rate</a:t>
              </a:r>
            </a:p>
            <a:p>
              <a:pPr algn="ctr"/>
              <a:r>
                <a:rPr lang="en-US" sz="600">
                  <a:solidFill>
                    <a:schemeClr val="tx1">
                      <a:lumMod val="95000"/>
                      <a:lumOff val="5000"/>
                    </a:schemeClr>
                  </a:solidFill>
                  <a:latin typeface="Segoe UI"/>
                  <a:cs typeface="Segoe UI"/>
                </a:rPr>
                <a:t>(Hourly Average)</a:t>
              </a:r>
            </a:p>
            <a:p>
              <a:pPr algn="ctr"/>
              <a:endParaRPr lang="en-US" sz="1400"/>
            </a:p>
          </p:txBody>
        </p:sp>
      </p:grpSp>
      <p:graphicFrame>
        <p:nvGraphicFramePr>
          <p:cNvPr id="6" name="Table 5">
            <a:extLst>
              <a:ext uri="{FF2B5EF4-FFF2-40B4-BE49-F238E27FC236}">
                <a16:creationId xmlns:a16="http://schemas.microsoft.com/office/drawing/2014/main" id="{205A2A59-27E7-0AFA-9426-A6720F4E9D38}"/>
              </a:ext>
            </a:extLst>
          </p:cNvPr>
          <p:cNvGraphicFramePr>
            <a:graphicFrameLocks noGrp="1"/>
          </p:cNvGraphicFramePr>
          <p:nvPr>
            <p:extLst>
              <p:ext uri="{D42A27DB-BD31-4B8C-83A1-F6EECF244321}">
                <p14:modId xmlns:p14="http://schemas.microsoft.com/office/powerpoint/2010/main" val="2879640239"/>
              </p:ext>
            </p:extLst>
          </p:nvPr>
        </p:nvGraphicFramePr>
        <p:xfrm>
          <a:off x="1117582" y="1602326"/>
          <a:ext cx="8322252" cy="3711228"/>
        </p:xfrm>
        <a:graphic>
          <a:graphicData uri="http://schemas.openxmlformats.org/drawingml/2006/table">
            <a:tbl>
              <a:tblPr firstRow="1" bandRow="1">
                <a:tableStyleId>{5C22544A-7EE6-4342-B048-85BDC9FD1C3A}</a:tableStyleId>
              </a:tblPr>
              <a:tblGrid>
                <a:gridCol w="2774084">
                  <a:extLst>
                    <a:ext uri="{9D8B030D-6E8A-4147-A177-3AD203B41FA5}">
                      <a16:colId xmlns:a16="http://schemas.microsoft.com/office/drawing/2014/main" val="1414228375"/>
                    </a:ext>
                  </a:extLst>
                </a:gridCol>
                <a:gridCol w="2774084">
                  <a:extLst>
                    <a:ext uri="{9D8B030D-6E8A-4147-A177-3AD203B41FA5}">
                      <a16:colId xmlns:a16="http://schemas.microsoft.com/office/drawing/2014/main" val="47311849"/>
                    </a:ext>
                  </a:extLst>
                </a:gridCol>
                <a:gridCol w="2774084">
                  <a:extLst>
                    <a:ext uri="{9D8B030D-6E8A-4147-A177-3AD203B41FA5}">
                      <a16:colId xmlns:a16="http://schemas.microsoft.com/office/drawing/2014/main" val="3723416727"/>
                    </a:ext>
                  </a:extLst>
                </a:gridCol>
              </a:tblGrid>
              <a:tr h="602268">
                <a:tc>
                  <a:txBody>
                    <a:bodyPr/>
                    <a:lstStyle/>
                    <a:p>
                      <a:pPr algn="ctr"/>
                      <a:r>
                        <a:rPr lang="en-IN" sz="1600" b="1" i="0" kern="1200">
                          <a:solidFill>
                            <a:schemeClr val="tx1"/>
                          </a:solidFill>
                          <a:latin typeface="Calibri" panose="020F0502020204030204" pitchFamily="34" charset="0"/>
                          <a:ea typeface="Calibri" panose="020F0502020204030204" pitchFamily="34" charset="0"/>
                          <a:cs typeface="Calibri" panose="020F0502020204030204" pitchFamily="34" charset="0"/>
                        </a:rPr>
                        <a:t>Province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a:solidFill>
                            <a:schemeClr val="tx1"/>
                          </a:solidFill>
                          <a:latin typeface="Calibri" panose="020F0502020204030204" pitchFamily="34" charset="0"/>
                          <a:ea typeface="Calibri" panose="020F0502020204030204" pitchFamily="34" charset="0"/>
                          <a:cs typeface="Calibri" panose="020F0502020204030204" pitchFamily="34" charset="0"/>
                        </a:rPr>
                        <a:t>Insight</a:t>
                      </a:r>
                      <a:endParaRPr lang="en-IN" sz="1600" b="1" i="0" kern="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a:solidFill>
                            <a:schemeClr val="tx1"/>
                          </a:solidFill>
                          <a:latin typeface="Calibri" panose="020F0502020204030204" pitchFamily="34" charset="0"/>
                          <a:ea typeface="Calibri" panose="020F0502020204030204" pitchFamily="34" charset="0"/>
                          <a:cs typeface="Calibri" panose="020F0502020204030204" pitchFamily="34" charset="0"/>
                        </a:rPr>
                        <a:t>Recommendation</a:t>
                      </a:r>
                      <a:endParaRPr lang="en-IN" sz="1600" b="1" i="0" kern="12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1600" b="1" i="0" kern="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3584319"/>
                  </a:ext>
                </a:extLst>
              </a:tr>
              <a:tr h="1616616">
                <a:tc>
                  <a:txBody>
                    <a:bodyPr/>
                    <a:lstStyle/>
                    <a:p>
                      <a:r>
                        <a:rPr lang="en-US" sz="1600" b="1" i="0">
                          <a:effectLst/>
                          <a:latin typeface="Calibri" panose="020F0502020204030204" pitchFamily="34" charset="0"/>
                          <a:ea typeface="Calibri" panose="020F0502020204030204" pitchFamily="34" charset="0"/>
                          <a:cs typeface="Calibri" panose="020F0502020204030204" pitchFamily="34" charset="0"/>
                        </a:rPr>
                        <a:t>Northwest Territories</a:t>
                      </a:r>
                      <a:br>
                        <a:rPr lang="en-US" sz="1600" b="1" i="0">
                          <a:effectLst/>
                          <a:latin typeface="Calibri" panose="020F0502020204030204" pitchFamily="34" charset="0"/>
                          <a:ea typeface="Calibri" panose="020F0502020204030204" pitchFamily="34" charset="0"/>
                          <a:cs typeface="Calibri" panose="020F0502020204030204" pitchFamily="34" charset="0"/>
                        </a:rPr>
                      </a:br>
                      <a:endParaRPr lang="en-US" sz="1600" b="1" i="0">
                        <a:effectLst/>
                        <a:latin typeface="Calibri" panose="020F0502020204030204" pitchFamily="34" charset="0"/>
                        <a:ea typeface="Calibri" panose="020F0502020204030204" pitchFamily="34" charset="0"/>
                        <a:cs typeface="Calibri" panose="020F0502020204030204" pitchFamily="34" charset="0"/>
                      </a:endParaRPr>
                    </a:p>
                    <a:p>
                      <a:endParaRPr lang="en-US" sz="1600" b="1" i="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a:effectLst/>
                          <a:latin typeface="Calibri" panose="020F0502020204030204" pitchFamily="34" charset="0"/>
                          <a:ea typeface="Calibri" panose="020F0502020204030204" pitchFamily="34" charset="0"/>
                          <a:cs typeface="Calibri" panose="020F0502020204030204" pitchFamily="34" charset="0"/>
                        </a:rPr>
                        <a:t>Prince Edward Island</a:t>
                      </a:r>
                    </a:p>
                    <a:p>
                      <a:endParaRPr lang="en-US" sz="1600" b="1" i="0">
                        <a:effectLst/>
                        <a:latin typeface="Calibri" panose="020F0502020204030204" pitchFamily="34" charset="0"/>
                        <a:ea typeface="Calibri" panose="020F0502020204030204" pitchFamily="34" charset="0"/>
                        <a:cs typeface="Calibri" panose="020F0502020204030204" pitchFamily="34" charset="0"/>
                      </a:endParaRPr>
                    </a:p>
                    <a:p>
                      <a:endParaRPr lang="en-IN" sz="16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effectLst/>
                          <a:latin typeface="Calibri" panose="020F0502020204030204" pitchFamily="34" charset="0"/>
                          <a:ea typeface="Calibri" panose="020F0502020204030204" pitchFamily="34" charset="0"/>
                          <a:cs typeface="Calibri" panose="020F0502020204030204" pitchFamily="34" charset="0"/>
                        </a:rPr>
                        <a:t>Highest average offered wage rates observed for the year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60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a:latin typeface="Calibri" panose="020F0502020204030204" pitchFamily="34" charset="0"/>
                          <a:ea typeface="Calibri" panose="020F0502020204030204" pitchFamily="34" charset="0"/>
                          <a:cs typeface="Calibri" panose="020F0502020204030204" pitchFamily="34" charset="0"/>
                        </a:rPr>
                        <a:t>Highest % Change in Average offered wage observed</a:t>
                      </a:r>
                    </a:p>
                  </a:txBody>
                  <a:tcPr/>
                </a:tc>
                <a:tc>
                  <a:txBody>
                    <a:bodyPr/>
                    <a:lstStyle/>
                    <a:p>
                      <a:r>
                        <a:rPr lang="en-US" sz="1600" b="0" i="0">
                          <a:effectLst/>
                          <a:latin typeface="Calibri" panose="020F0502020204030204" pitchFamily="34" charset="0"/>
                          <a:ea typeface="Calibri" panose="020F0502020204030204" pitchFamily="34" charset="0"/>
                          <a:cs typeface="Calibri" panose="020F0502020204030204" pitchFamily="34" charset="0"/>
                        </a:rPr>
                        <a:t>Important for hiring negotiations and contract renewals</a:t>
                      </a:r>
                    </a:p>
                    <a:p>
                      <a:endParaRPr lang="en-US" sz="1600" b="0" i="0">
                        <a:effectLst/>
                        <a:latin typeface="Calibri" panose="020F0502020204030204" pitchFamily="34" charset="0"/>
                        <a:ea typeface="Calibri" panose="020F0502020204030204" pitchFamily="34" charset="0"/>
                        <a:cs typeface="Calibri" panose="020F0502020204030204" pitchFamily="34" charset="0"/>
                      </a:endParaRPr>
                    </a:p>
                    <a:p>
                      <a:r>
                        <a:rPr lang="en-US" sz="1600" b="0" i="0">
                          <a:effectLst/>
                          <a:latin typeface="Calibri" panose="020F0502020204030204" pitchFamily="34" charset="0"/>
                          <a:ea typeface="Calibri" panose="020F0502020204030204" pitchFamily="34" charset="0"/>
                          <a:cs typeface="Calibri" panose="020F0502020204030204" pitchFamily="34" charset="0"/>
                        </a:rPr>
                        <a:t>Comprehend the reason for highest % change with a lower wage for the year 2023</a:t>
                      </a:r>
                    </a:p>
                  </a:txBody>
                  <a:tcPr/>
                </a:tc>
                <a:extLst>
                  <a:ext uri="{0D108BD9-81ED-4DB2-BD59-A6C34878D82A}">
                    <a16:rowId xmlns:a16="http://schemas.microsoft.com/office/drawing/2014/main" val="2121094454"/>
                  </a:ext>
                </a:extLst>
              </a:tr>
              <a:tr h="1100725">
                <a:tc>
                  <a:txBody>
                    <a:bodyPr/>
                    <a:lstStyle/>
                    <a:p>
                      <a:r>
                        <a:rPr lang="en-US" sz="1600" b="1" i="0">
                          <a:effectLst/>
                          <a:latin typeface="Calibri" panose="020F0502020204030204" pitchFamily="34" charset="0"/>
                          <a:ea typeface="Calibri" panose="020F0502020204030204" pitchFamily="34" charset="0"/>
                          <a:cs typeface="Calibri" panose="020F0502020204030204" pitchFamily="34" charset="0"/>
                        </a:rPr>
                        <a:t>Nunavut</a:t>
                      </a:r>
                      <a:br>
                        <a:rPr lang="en-US" sz="1600" b="1" i="0">
                          <a:effectLst/>
                          <a:latin typeface="Calibri" panose="020F0502020204030204" pitchFamily="34" charset="0"/>
                          <a:ea typeface="Calibri" panose="020F0502020204030204" pitchFamily="34" charset="0"/>
                          <a:cs typeface="Calibri" panose="020F0502020204030204" pitchFamily="34" charset="0"/>
                        </a:rPr>
                      </a:br>
                      <a:endParaRPr lang="en-US" sz="1600" b="1" i="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600" b="1" i="0">
                          <a:effectLst/>
                          <a:latin typeface="Calibri" panose="020F0502020204030204" pitchFamily="34" charset="0"/>
                          <a:ea typeface="Calibri" panose="020F0502020204030204" pitchFamily="34" charset="0"/>
                          <a:cs typeface="Calibri" panose="020F0502020204030204" pitchFamily="34" charset="0"/>
                        </a:rPr>
                      </a:br>
                      <a:r>
                        <a:rPr lang="en-US" sz="1600" b="1" i="0">
                          <a:effectLst/>
                          <a:latin typeface="Calibri" panose="020F0502020204030204" pitchFamily="34" charset="0"/>
                          <a:ea typeface="Calibri" panose="020F0502020204030204" pitchFamily="34" charset="0"/>
                          <a:cs typeface="Calibri" panose="020F0502020204030204" pitchFamily="34" charset="0"/>
                        </a:rPr>
                        <a:t>Prince Edward Island</a:t>
                      </a:r>
                    </a:p>
                    <a:p>
                      <a:endParaRPr lang="en-IN" sz="16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b="0" i="0">
                          <a:effectLst/>
                          <a:latin typeface="Calibri" panose="020F0502020204030204" pitchFamily="34" charset="0"/>
                          <a:ea typeface="Calibri" panose="020F0502020204030204" pitchFamily="34" charset="0"/>
                          <a:cs typeface="Calibri" panose="020F0502020204030204" pitchFamily="34" charset="0"/>
                        </a:rPr>
                        <a:t>Lowest change in average offered wage rates observed</a:t>
                      </a:r>
                      <a:br>
                        <a:rPr lang="en-US" sz="1600" b="0" i="0">
                          <a:effectLst/>
                          <a:latin typeface="Calibri" panose="020F0502020204030204" pitchFamily="34" charset="0"/>
                          <a:ea typeface="Calibri" panose="020F0502020204030204" pitchFamily="34" charset="0"/>
                          <a:cs typeface="Calibri" panose="020F0502020204030204" pitchFamily="34" charset="0"/>
                        </a:rPr>
                      </a:br>
                      <a:endParaRPr lang="en-US" sz="1600" b="0" i="0">
                        <a:effectLst/>
                        <a:latin typeface="Calibri" panose="020F0502020204030204" pitchFamily="34" charset="0"/>
                        <a:ea typeface="Calibri" panose="020F0502020204030204" pitchFamily="34" charset="0"/>
                        <a:cs typeface="Calibri" panose="020F0502020204030204" pitchFamily="34" charset="0"/>
                      </a:endParaRPr>
                    </a:p>
                    <a:p>
                      <a:r>
                        <a:rPr lang="en-IN" sz="1600">
                          <a:latin typeface="Calibri" panose="020F0502020204030204" pitchFamily="34" charset="0"/>
                          <a:ea typeface="Calibri" panose="020F0502020204030204" pitchFamily="34" charset="0"/>
                          <a:cs typeface="Calibri" panose="020F0502020204030204" pitchFamily="34" charset="0"/>
                        </a:rPr>
                        <a:t>Lowest wage rate per hour observed for the year 2023</a:t>
                      </a:r>
                    </a:p>
                  </a:txBody>
                  <a:tcPr/>
                </a:tc>
                <a:tc>
                  <a:txBody>
                    <a:bodyPr/>
                    <a:lstStyle/>
                    <a:p>
                      <a:r>
                        <a:rPr lang="en-US" sz="1600" b="0" i="0">
                          <a:effectLst/>
                          <a:latin typeface="Calibri" panose="020F0502020204030204" pitchFamily="34" charset="0"/>
                          <a:ea typeface="Calibri" panose="020F0502020204030204" pitchFamily="34" charset="0"/>
                          <a:cs typeface="Calibri" panose="020F0502020204030204" pitchFamily="34" charset="0"/>
                        </a:rPr>
                        <a:t>Initiatives needed to improve wages for better satisfaction and retention</a:t>
                      </a:r>
                      <a:endParaRPr lang="en-IN" sz="16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84834564"/>
                  </a:ext>
                </a:extLst>
              </a:tr>
            </a:tbl>
          </a:graphicData>
        </a:graphic>
      </p:graphicFrame>
      <p:sp>
        <p:nvSpPr>
          <p:cNvPr id="5" name="Rectangle 4">
            <a:extLst>
              <a:ext uri="{FF2B5EF4-FFF2-40B4-BE49-F238E27FC236}">
                <a16:creationId xmlns:a16="http://schemas.microsoft.com/office/drawing/2014/main" id="{34B46990-8138-242B-1F11-CB811BA3AC23}"/>
              </a:ext>
            </a:extLst>
          </p:cNvPr>
          <p:cNvSpPr/>
          <p:nvPr/>
        </p:nvSpPr>
        <p:spPr>
          <a:xfrm>
            <a:off x="267311" y="820270"/>
            <a:ext cx="656615" cy="603772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0001878-AFF9-004D-A0CA-0C429A94C92D}"/>
              </a:ext>
            </a:extLst>
          </p:cNvPr>
          <p:cNvSpPr/>
          <p:nvPr/>
        </p:nvSpPr>
        <p:spPr>
          <a:xfrm rot="5400000">
            <a:off x="6522845" y="-4788150"/>
            <a:ext cx="45719"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1688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black board with white text&#10;&#10;Description automatically generated">
            <a:extLst>
              <a:ext uri="{FF2B5EF4-FFF2-40B4-BE49-F238E27FC236}">
                <a16:creationId xmlns:a16="http://schemas.microsoft.com/office/drawing/2014/main" id="{EF259246-8A93-E5C5-4143-EF058BA2BD6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829" r="-1" b="11471"/>
          <a:stretch/>
        </p:blipFill>
        <p:spPr>
          <a:xfrm>
            <a:off x="937705" y="937858"/>
            <a:ext cx="10314136" cy="4967643"/>
          </a:xfrm>
          <a:prstGeom prst="rect">
            <a:avLst/>
          </a:prstGeom>
          <a:noFill/>
        </p:spPr>
      </p:pic>
    </p:spTree>
    <p:extLst>
      <p:ext uri="{BB962C8B-B14F-4D97-AF65-F5344CB8AC3E}">
        <p14:creationId xmlns:p14="http://schemas.microsoft.com/office/powerpoint/2010/main" val="2663603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E6BA-4B8F-FEC1-6649-8C0C2D7B524B}"/>
              </a:ext>
            </a:extLst>
          </p:cNvPr>
          <p:cNvSpPr>
            <a:spLocks noGrp="1"/>
          </p:cNvSpPr>
          <p:nvPr>
            <p:ph type="ctrTitle"/>
          </p:nvPr>
        </p:nvSpPr>
        <p:spPr>
          <a:xfrm>
            <a:off x="4010193" y="264979"/>
            <a:ext cx="4171613" cy="1071652"/>
          </a:xfrm>
        </p:spPr>
        <p:txBody>
          <a:bodyPr anchor="b">
            <a:normAutofit/>
          </a:bodyPr>
          <a:lstStyle/>
          <a:p>
            <a:pPr algn="ctr"/>
            <a:r>
              <a:rPr lang="en-US" sz="2400">
                <a:solidFill>
                  <a:schemeClr val="tx1">
                    <a:lumMod val="75000"/>
                    <a:lumOff val="25000"/>
                  </a:schemeClr>
                </a:solidFill>
                <a:ea typeface="+mj-lt"/>
                <a:cs typeface="+mj-lt"/>
              </a:rPr>
              <a:t>DATASET</a:t>
            </a:r>
            <a:endParaRPr lang="en-US" sz="2400" b="0">
              <a:solidFill>
                <a:schemeClr val="tx1">
                  <a:lumMod val="75000"/>
                  <a:lumOff val="25000"/>
                </a:schemeClr>
              </a:solidFill>
              <a:ea typeface="+mj-lt"/>
              <a:cs typeface="+mj-lt"/>
            </a:endParaRPr>
          </a:p>
          <a:p>
            <a:pPr algn="ctr"/>
            <a:endParaRPr lang="en-US" sz="3600">
              <a:solidFill>
                <a:schemeClr val="bg2">
                  <a:lumMod val="50000"/>
                </a:schemeClr>
              </a:solidFill>
            </a:endParaRPr>
          </a:p>
        </p:txBody>
      </p:sp>
      <p:sp>
        <p:nvSpPr>
          <p:cNvPr id="31" name="Subtitle 2">
            <a:extLst>
              <a:ext uri="{FF2B5EF4-FFF2-40B4-BE49-F238E27FC236}">
                <a16:creationId xmlns:a16="http://schemas.microsoft.com/office/drawing/2014/main" id="{8C9CBC84-F0D5-F7BE-6145-63C8057F4DF8}"/>
              </a:ext>
            </a:extLst>
          </p:cNvPr>
          <p:cNvSpPr>
            <a:spLocks noGrp="1"/>
          </p:cNvSpPr>
          <p:nvPr>
            <p:ph type="subTitle" idx="1"/>
          </p:nvPr>
        </p:nvSpPr>
        <p:spPr>
          <a:xfrm>
            <a:off x="936171" y="1099398"/>
            <a:ext cx="11967041" cy="4257675"/>
          </a:xfrm>
          <a:noFill/>
        </p:spPr>
        <p:txBody>
          <a:bodyPr anchor="t">
            <a:normAutofit/>
          </a:bodyPr>
          <a:lstStyle/>
          <a:p>
            <a:r>
              <a:rPr lang="en-US" sz="1600" b="1">
                <a:latin typeface="Calibri"/>
                <a:cs typeface="Calibri"/>
              </a:rPr>
              <a:t>Main dataset:</a:t>
            </a:r>
          </a:p>
          <a:p>
            <a:pPr marL="285750" indent="-285750">
              <a:buFont typeface="Wingdings" panose="05000000000000000000" pitchFamily="2" charset="2"/>
              <a:buChar char="q"/>
            </a:pPr>
            <a:r>
              <a:rPr lang="en-US" sz="1600" b="1" i="1">
                <a:latin typeface="Calibri"/>
                <a:cs typeface="Calibri"/>
              </a:rPr>
              <a:t>Job vacancies, payroll employees, job vacancy rate, and average offered hourly wage</a:t>
            </a:r>
          </a:p>
          <a:p>
            <a:pPr marL="285750" indent="-285750">
              <a:buFont typeface="Wingdings" panose="05000000000000000000" pitchFamily="2" charset="2"/>
              <a:buChar char="q"/>
            </a:pPr>
            <a:r>
              <a:rPr lang="en-US" sz="1600" b="1">
                <a:latin typeface="Calibri"/>
                <a:cs typeface="Calibri"/>
              </a:rPr>
              <a:t>Frequency:</a:t>
            </a:r>
            <a:r>
              <a:rPr lang="en-US" sz="1600">
                <a:latin typeface="Calibri"/>
                <a:cs typeface="Calibri"/>
              </a:rPr>
              <a:t> Data has been collected by  Job Vacancy and Wage Survey (JVWS)</a:t>
            </a:r>
            <a:r>
              <a:rPr lang="en-US" sz="1600" b="1">
                <a:latin typeface="Calibri"/>
                <a:cs typeface="Calibri"/>
              </a:rPr>
              <a:t> </a:t>
            </a:r>
            <a:r>
              <a:rPr lang="en-US" sz="1600">
                <a:latin typeface="Calibri"/>
                <a:cs typeface="Calibri"/>
              </a:rPr>
              <a:t>on Year-round on a calendar </a:t>
            </a:r>
            <a:r>
              <a:rPr lang="en-US" sz="1600" b="1">
                <a:latin typeface="Calibri"/>
                <a:cs typeface="Calibri"/>
              </a:rPr>
              <a:t>quarter</a:t>
            </a:r>
            <a:r>
              <a:rPr lang="en-US" sz="1600">
                <a:latin typeface="Calibri"/>
                <a:cs typeface="Calibri"/>
              </a:rPr>
              <a:t> basis, apart from quarters 2 and 3 in 2020, due to the COVID-19 pandemic.</a:t>
            </a:r>
          </a:p>
          <a:p>
            <a:pPr marL="285750" indent="-285750">
              <a:buFont typeface="Wingdings" panose="05000000000000000000" pitchFamily="2" charset="2"/>
              <a:buChar char="q"/>
            </a:pPr>
            <a:r>
              <a:rPr lang="en-US" sz="1600" b="1">
                <a:latin typeface="Calibri"/>
                <a:cs typeface="Calibri"/>
              </a:rPr>
              <a:t>Dataset period </a:t>
            </a:r>
            <a:r>
              <a:rPr lang="en-US" sz="1600">
                <a:latin typeface="Calibri"/>
                <a:cs typeface="Calibri"/>
              </a:rPr>
              <a:t>: Q1 of 2015 to Q2, 2023.</a:t>
            </a:r>
            <a:endParaRPr lang="en-US"/>
          </a:p>
          <a:p>
            <a:pPr marL="285750" indent="-285750">
              <a:buFont typeface="Wingdings" panose="05000000000000000000" pitchFamily="2" charset="2"/>
              <a:buChar char="q"/>
            </a:pPr>
            <a:r>
              <a:rPr lang="en-US" sz="1600" b="1">
                <a:latin typeface="Calibri"/>
                <a:cs typeface="Calibri"/>
              </a:rPr>
              <a:t>Survey participation</a:t>
            </a:r>
            <a:r>
              <a:rPr lang="en-US" sz="1600">
                <a:latin typeface="Calibri"/>
                <a:cs typeface="Calibri"/>
              </a:rPr>
              <a:t>: Mandatory</a:t>
            </a:r>
            <a:r>
              <a:rPr lang="en-US" sz="1600" b="1">
                <a:latin typeface="Calibri"/>
                <a:cs typeface="Calibri"/>
              </a:rPr>
              <a:t> </a:t>
            </a:r>
            <a:r>
              <a:rPr lang="en-US" sz="1600">
                <a:latin typeface="Calibri"/>
                <a:cs typeface="Calibri"/>
              </a:rPr>
              <a:t>under the </a:t>
            </a:r>
            <a:r>
              <a:rPr lang="en-US" sz="1600">
                <a:latin typeface="Calibri"/>
                <a:cs typeface="Calibri"/>
                <a:hlinkClick r:id="rId3"/>
              </a:rPr>
              <a:t>Statistics Act</a:t>
            </a:r>
            <a:endParaRPr lang="en-US" sz="1600">
              <a:latin typeface="Calibri"/>
              <a:cs typeface="Calibri"/>
            </a:endParaRPr>
          </a:p>
          <a:p>
            <a:pPr marL="285750" indent="-285750">
              <a:buFont typeface="Wingdings" panose="05000000000000000000" pitchFamily="2" charset="2"/>
              <a:buChar char="q"/>
            </a:pPr>
            <a:r>
              <a:rPr lang="en-US" sz="1600" b="1">
                <a:latin typeface="Calibri"/>
                <a:cs typeface="Calibri"/>
              </a:rPr>
              <a:t>Confidentiality</a:t>
            </a:r>
            <a:r>
              <a:rPr lang="en-US" sz="1600">
                <a:latin typeface="Calibri"/>
                <a:cs typeface="Calibri"/>
              </a:rPr>
              <a:t> : No information exists that can identify any person, business or organization.</a:t>
            </a:r>
          </a:p>
          <a:p>
            <a:br>
              <a:rPr lang="en-US" sz="1600" b="1">
                <a:latin typeface="Calibri"/>
                <a:cs typeface="Calibri"/>
              </a:rPr>
            </a:br>
            <a:r>
              <a:rPr lang="en-US" sz="1600" b="1">
                <a:latin typeface="Calibri"/>
                <a:cs typeface="Calibri"/>
              </a:rPr>
              <a:t>Additional publicly available dataset:</a:t>
            </a:r>
          </a:p>
          <a:p>
            <a:pPr marL="285750" indent="-285750">
              <a:buFont typeface="Wingdings" panose="05000000000000000000" pitchFamily="2" charset="2"/>
              <a:buChar char="q"/>
            </a:pPr>
            <a:r>
              <a:rPr lang="en-US" sz="1600" i="1">
                <a:latin typeface="Calibri"/>
                <a:cs typeface="Calibri"/>
              </a:rPr>
              <a:t>Population estimates, quarterly</a:t>
            </a:r>
          </a:p>
          <a:p>
            <a:pPr marL="285750" indent="-285750">
              <a:buFont typeface="Wingdings" panose="05000000000000000000" pitchFamily="2" charset="2"/>
              <a:buChar char="q"/>
            </a:pPr>
            <a:endParaRPr lang="en-US" sz="1400" b="1">
              <a:latin typeface="Calibri"/>
              <a:cs typeface="Calibri"/>
            </a:endParaRPr>
          </a:p>
          <a:p>
            <a:endParaRPr lang="en-US"/>
          </a:p>
        </p:txBody>
      </p:sp>
      <p:pic>
        <p:nvPicPr>
          <p:cNvPr id="4" name="Picture 3">
            <a:extLst>
              <a:ext uri="{FF2B5EF4-FFF2-40B4-BE49-F238E27FC236}">
                <a16:creationId xmlns:a16="http://schemas.microsoft.com/office/drawing/2014/main" id="{FF3732B7-82DB-5D45-624B-7D857F8A2B61}"/>
              </a:ext>
            </a:extLst>
          </p:cNvPr>
          <p:cNvPicPr>
            <a:picLocks noChangeAspect="1"/>
          </p:cNvPicPr>
          <p:nvPr/>
        </p:nvPicPr>
        <p:blipFill>
          <a:blip r:embed="rId4"/>
          <a:stretch>
            <a:fillRect/>
          </a:stretch>
        </p:blipFill>
        <p:spPr>
          <a:xfrm>
            <a:off x="158283" y="192591"/>
            <a:ext cx="771589" cy="51530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hlinkClick r:id="rId5"/>
            <a:extLst>
              <a:ext uri="{FF2B5EF4-FFF2-40B4-BE49-F238E27FC236}">
                <a16:creationId xmlns:a16="http://schemas.microsoft.com/office/drawing/2014/main" id="{2BCFE184-046B-CE32-7A63-A5F90FAD2D03}"/>
              </a:ext>
            </a:extLst>
          </p:cNvPr>
          <p:cNvPicPr>
            <a:picLocks noChangeAspect="1"/>
          </p:cNvPicPr>
          <p:nvPr/>
        </p:nvPicPr>
        <p:blipFill>
          <a:blip r:embed="rId6"/>
          <a:stretch>
            <a:fillRect/>
          </a:stretch>
        </p:blipFill>
        <p:spPr>
          <a:xfrm>
            <a:off x="9367074" y="1356066"/>
            <a:ext cx="1976804" cy="378536"/>
          </a:xfrm>
          <a:prstGeom prst="rect">
            <a:avLst/>
          </a:prstGeom>
          <a:ln w="6350">
            <a:solidFill>
              <a:schemeClr val="tx1"/>
            </a:solidFill>
          </a:ln>
        </p:spPr>
      </p:pic>
      <p:pic>
        <p:nvPicPr>
          <p:cNvPr id="12" name="Picture 11">
            <a:hlinkClick r:id="rId7"/>
            <a:extLst>
              <a:ext uri="{FF2B5EF4-FFF2-40B4-BE49-F238E27FC236}">
                <a16:creationId xmlns:a16="http://schemas.microsoft.com/office/drawing/2014/main" id="{48AC3163-D70D-6D5C-2A5E-1CB66DEB43C9}"/>
              </a:ext>
            </a:extLst>
          </p:cNvPr>
          <p:cNvPicPr>
            <a:picLocks noChangeAspect="1"/>
          </p:cNvPicPr>
          <p:nvPr/>
        </p:nvPicPr>
        <p:blipFill>
          <a:blip r:embed="rId6"/>
          <a:stretch>
            <a:fillRect/>
          </a:stretch>
        </p:blipFill>
        <p:spPr>
          <a:xfrm>
            <a:off x="9367074" y="4493506"/>
            <a:ext cx="1976804" cy="378536"/>
          </a:xfrm>
          <a:prstGeom prst="rect">
            <a:avLst/>
          </a:prstGeom>
          <a:ln w="6350">
            <a:solidFill>
              <a:schemeClr val="tx1"/>
            </a:solidFill>
          </a:ln>
        </p:spPr>
      </p:pic>
      <p:sp>
        <p:nvSpPr>
          <p:cNvPr id="5" name="TextBox 4">
            <a:extLst>
              <a:ext uri="{FF2B5EF4-FFF2-40B4-BE49-F238E27FC236}">
                <a16:creationId xmlns:a16="http://schemas.microsoft.com/office/drawing/2014/main" id="{6BCB3E9C-EED2-CF03-6918-BDEC2E865A7D}"/>
              </a:ext>
            </a:extLst>
          </p:cNvPr>
          <p:cNvSpPr txBox="1"/>
          <p:nvPr/>
        </p:nvSpPr>
        <p:spPr>
          <a:xfrm>
            <a:off x="1006415" y="5885135"/>
            <a:ext cx="11185585" cy="861774"/>
          </a:xfrm>
          <a:prstGeom prst="rect">
            <a:avLst/>
          </a:prstGeom>
          <a:noFill/>
        </p:spPr>
        <p:txBody>
          <a:bodyPr wrap="square">
            <a:spAutoFit/>
          </a:bodyPr>
          <a:lstStyle/>
          <a:p>
            <a:r>
              <a:rPr lang="en-US" sz="1000" b="1" i="1">
                <a:solidFill>
                  <a:srgbClr val="333333"/>
                </a:solidFill>
                <a:effectLst/>
                <a:latin typeface="Noto Sans" panose="020B0502040504020204" pitchFamily="34" charset="0"/>
              </a:rPr>
              <a:t> Statistics Canada.</a:t>
            </a:r>
            <a:r>
              <a:rPr lang="en-US" sz="1000" b="0" i="0">
                <a:solidFill>
                  <a:srgbClr val="333333"/>
                </a:solidFill>
                <a:effectLst/>
                <a:latin typeface="Noto Sans" panose="020B0502040504020204" pitchFamily="34" charset="0"/>
              </a:rPr>
              <a:t> </a:t>
            </a:r>
            <a:r>
              <a:rPr lang="en-US" sz="1000" b="0" i="0" u="sng">
                <a:solidFill>
                  <a:srgbClr val="284162"/>
                </a:solidFill>
                <a:effectLst/>
                <a:latin typeface="Noto Sans" panose="020B0502040504020204" pitchFamily="34" charset="0"/>
                <a:hlinkClick r:id="rId8"/>
              </a:rPr>
              <a:t>Table 14-10-0325-01  Job vacancies, payroll employees, job vacancy rate, and average offered hourly wage by provinces and territories, quarterly, unadjusted for seasonality</a:t>
            </a:r>
            <a:endParaRPr lang="en-US" sz="1000" b="0" i="0" u="sng">
              <a:solidFill>
                <a:srgbClr val="284162"/>
              </a:solidFill>
              <a:effectLst/>
              <a:latin typeface="Noto Sans" panose="020B0502040504020204" pitchFamily="34" charset="0"/>
            </a:endParaRPr>
          </a:p>
          <a:p>
            <a:r>
              <a:rPr lang="en-US" sz="1000" b="1" i="1">
                <a:solidFill>
                  <a:srgbClr val="333333"/>
                </a:solidFill>
                <a:latin typeface="Noto Sans" panose="020B0502040504020204" pitchFamily="34" charset="0"/>
              </a:rPr>
              <a:t> Statistics Act</a:t>
            </a:r>
            <a:r>
              <a:rPr lang="en-US" sz="1000" u="sng">
                <a:solidFill>
                  <a:srgbClr val="284162"/>
                </a:solidFill>
                <a:latin typeface="Noto Sans" panose="020B0502040504020204" pitchFamily="34" charset="0"/>
              </a:rPr>
              <a:t>. </a:t>
            </a:r>
            <a:r>
              <a:rPr lang="en-US" sz="1000">
                <a:hlinkClick r:id="rId9"/>
              </a:rPr>
              <a:t>Statistics Act (justice.gc.ca)</a:t>
            </a:r>
            <a:endParaRPr lang="en-US" sz="1000"/>
          </a:p>
          <a:p>
            <a:r>
              <a:rPr lang="en-IN" sz="1000" b="1" i="1">
                <a:solidFill>
                  <a:srgbClr val="333333"/>
                </a:solidFill>
                <a:latin typeface="Noto Sans" panose="020B0502040504020204" pitchFamily="34" charset="0"/>
              </a:rPr>
              <a:t>Statistics Canada</a:t>
            </a:r>
            <a:r>
              <a:rPr lang="en-IN" sz="1000" b="0" i="0">
                <a:solidFill>
                  <a:srgbClr val="333333"/>
                </a:solidFill>
                <a:effectLst/>
                <a:latin typeface="Noto Sans" panose="020B0502040504020204" pitchFamily="34" charset="0"/>
              </a:rPr>
              <a:t>. </a:t>
            </a:r>
            <a:r>
              <a:rPr lang="en-IN" sz="1000" b="0" i="0" u="sng">
                <a:solidFill>
                  <a:srgbClr val="284162"/>
                </a:solidFill>
                <a:effectLst/>
                <a:latin typeface="Noto Sans" panose="020B0502040504020204" pitchFamily="34" charset="0"/>
                <a:hlinkClick r:id="rId10"/>
              </a:rPr>
              <a:t>Table 17-10-0009-01  Population estimates, quarterly</a:t>
            </a:r>
            <a:endParaRPr lang="en-IN" sz="1000" b="0" i="0" u="sng">
              <a:solidFill>
                <a:srgbClr val="284162"/>
              </a:solidFill>
              <a:effectLst/>
              <a:latin typeface="Noto Sans" panose="020B0502040504020204" pitchFamily="34" charset="0"/>
            </a:endParaRPr>
          </a:p>
          <a:p>
            <a:endParaRPr lang="en-IN" sz="1000"/>
          </a:p>
        </p:txBody>
      </p:sp>
      <p:sp>
        <p:nvSpPr>
          <p:cNvPr id="3" name="Rectangle 2">
            <a:extLst>
              <a:ext uri="{FF2B5EF4-FFF2-40B4-BE49-F238E27FC236}">
                <a16:creationId xmlns:a16="http://schemas.microsoft.com/office/drawing/2014/main" id="{FB273CCA-D6C6-0B15-B4EA-7CD6EF0CC2C2}"/>
              </a:ext>
            </a:extLst>
          </p:cNvPr>
          <p:cNvSpPr/>
          <p:nvPr/>
        </p:nvSpPr>
        <p:spPr>
          <a:xfrm>
            <a:off x="158283" y="704959"/>
            <a:ext cx="771589" cy="617095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63CDB83-F17C-0AAA-C720-323C47AD14BA}"/>
              </a:ext>
            </a:extLst>
          </p:cNvPr>
          <p:cNvSpPr/>
          <p:nvPr/>
        </p:nvSpPr>
        <p:spPr>
          <a:xfrm rot="5400000">
            <a:off x="6553398" y="-4918566"/>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2155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93EBCE3-921A-3A8E-76AC-1E4C45D3C0DE}"/>
              </a:ext>
            </a:extLst>
          </p:cNvPr>
          <p:cNvSpPr txBox="1"/>
          <p:nvPr/>
        </p:nvSpPr>
        <p:spPr>
          <a:xfrm>
            <a:off x="5181969" y="1115848"/>
            <a:ext cx="4102829" cy="120032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latin typeface="Calibri"/>
                <a:ea typeface="Calibri" panose="020F0502020204030204" pitchFamily="34" charset="0"/>
                <a:cs typeface="Calibri"/>
              </a:rPr>
              <a:t>What </a:t>
            </a:r>
            <a:r>
              <a:rPr lang="en-US" b="1" i="1">
                <a:latin typeface="Calibri"/>
                <a:ea typeface="Calibri" panose="020F0502020204030204" pitchFamily="34" charset="0"/>
                <a:cs typeface="Calibri"/>
              </a:rPr>
              <a:t>patterns </a:t>
            </a:r>
            <a:r>
              <a:rPr lang="en-US">
                <a:latin typeface="Calibri"/>
                <a:ea typeface="Calibri" panose="020F0502020204030204" pitchFamily="34" charset="0"/>
                <a:cs typeface="Calibri"/>
              </a:rPr>
              <a:t>have emerged regarding job vacancies, employment figures, and average hourly wages in Canadian provinces from 2015 to 2023?</a:t>
            </a:r>
          </a:p>
        </p:txBody>
      </p:sp>
      <p:sp>
        <p:nvSpPr>
          <p:cNvPr id="16" name="TextBox 15">
            <a:extLst>
              <a:ext uri="{FF2B5EF4-FFF2-40B4-BE49-F238E27FC236}">
                <a16:creationId xmlns:a16="http://schemas.microsoft.com/office/drawing/2014/main" id="{F924EFEC-DC12-374C-A862-2AA57B5131F2}"/>
              </a:ext>
            </a:extLst>
          </p:cNvPr>
          <p:cNvSpPr txBox="1"/>
          <p:nvPr/>
        </p:nvSpPr>
        <p:spPr>
          <a:xfrm>
            <a:off x="6533214" y="3201746"/>
            <a:ext cx="3678137" cy="923330"/>
          </a:xfrm>
          <a:prstGeom prst="wedgeRectCallou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Calibri"/>
                <a:ea typeface="Calibri" panose="020F0502020204030204" pitchFamily="34" charset="0"/>
                <a:cs typeface="Calibri"/>
              </a:rPr>
              <a:t>Which Canadian province(s) has maintained the most </a:t>
            </a:r>
            <a:r>
              <a:rPr lang="en-US" b="1" i="1">
                <a:latin typeface="Calibri"/>
                <a:ea typeface="Calibri" panose="020F0502020204030204" pitchFamily="34" charset="0"/>
                <a:cs typeface="Calibri"/>
              </a:rPr>
              <a:t>stable number of payroll employees</a:t>
            </a:r>
            <a:r>
              <a:rPr lang="en-US">
                <a:latin typeface="Calibri"/>
                <a:ea typeface="Calibri" panose="020F0502020204030204" pitchFamily="34" charset="0"/>
                <a:cs typeface="Calibri"/>
              </a:rPr>
              <a:t> since 2015?</a:t>
            </a:r>
          </a:p>
        </p:txBody>
      </p:sp>
      <p:sp>
        <p:nvSpPr>
          <p:cNvPr id="17" name="TextBox 16">
            <a:extLst>
              <a:ext uri="{FF2B5EF4-FFF2-40B4-BE49-F238E27FC236}">
                <a16:creationId xmlns:a16="http://schemas.microsoft.com/office/drawing/2014/main" id="{E5100DEB-1575-46B8-751C-A64BF7675638}"/>
              </a:ext>
            </a:extLst>
          </p:cNvPr>
          <p:cNvSpPr txBox="1"/>
          <p:nvPr/>
        </p:nvSpPr>
        <p:spPr>
          <a:xfrm>
            <a:off x="7039044" y="4902261"/>
            <a:ext cx="42906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a:latin typeface="Calibri" panose="020F0502020204030204" pitchFamily="34" charset="0"/>
                <a:ea typeface="Calibri" panose="020F0502020204030204" pitchFamily="34" charset="0"/>
                <a:cs typeface="Calibri" panose="020F0502020204030204" pitchFamily="34" charset="0"/>
              </a:rPr>
              <a:t>Is there a </a:t>
            </a:r>
            <a:r>
              <a:rPr lang="en-IN" b="1" i="1">
                <a:latin typeface="Calibri" panose="020F0502020204030204" pitchFamily="34" charset="0"/>
                <a:ea typeface="Calibri" panose="020F0502020204030204" pitchFamily="34" charset="0"/>
                <a:cs typeface="Calibri" panose="020F0502020204030204" pitchFamily="34" charset="0"/>
              </a:rPr>
              <a:t>Correlation</a:t>
            </a:r>
            <a:r>
              <a:rPr lang="en-IN">
                <a:latin typeface="Calibri" panose="020F0502020204030204" pitchFamily="34" charset="0"/>
                <a:ea typeface="Calibri" panose="020F0502020204030204" pitchFamily="34" charset="0"/>
                <a:cs typeface="Calibri" panose="020F0502020204030204" pitchFamily="34" charset="0"/>
              </a:rPr>
              <a:t> between the number of job vacancies, payroll employees, and hourly wages in Canada?</a:t>
            </a:r>
            <a:r>
              <a:rPr lang="en-US">
                <a:latin typeface="Calibri" panose="020F0502020204030204" pitchFamily="34" charset="0"/>
                <a:ea typeface="Calibri" panose="020F0502020204030204" pitchFamily="34" charset="0"/>
                <a:cs typeface="Calibri" panose="020F0502020204030204" pitchFamily="34" charset="0"/>
              </a:rPr>
              <a:t> </a:t>
            </a:r>
          </a:p>
        </p:txBody>
      </p:sp>
      <p:grpSp>
        <p:nvGrpSpPr>
          <p:cNvPr id="31" name="Group 30">
            <a:extLst>
              <a:ext uri="{FF2B5EF4-FFF2-40B4-BE49-F238E27FC236}">
                <a16:creationId xmlns:a16="http://schemas.microsoft.com/office/drawing/2014/main" id="{E3F93802-1E44-EC66-692C-30A2E5AF8918}"/>
              </a:ext>
            </a:extLst>
          </p:cNvPr>
          <p:cNvGrpSpPr/>
          <p:nvPr/>
        </p:nvGrpSpPr>
        <p:grpSpPr>
          <a:xfrm>
            <a:off x="1051322" y="1314345"/>
            <a:ext cx="4717988" cy="3518893"/>
            <a:chOff x="2393514" y="737789"/>
            <a:chExt cx="5537629" cy="4268434"/>
          </a:xfrm>
        </p:grpSpPr>
        <p:sp>
          <p:nvSpPr>
            <p:cNvPr id="3" name="Oval 2">
              <a:extLst>
                <a:ext uri="{FF2B5EF4-FFF2-40B4-BE49-F238E27FC236}">
                  <a16:creationId xmlns:a16="http://schemas.microsoft.com/office/drawing/2014/main" id="{936ADFE5-3F0B-CF9A-1AC0-DB91C2779C8C}"/>
                </a:ext>
              </a:extLst>
            </p:cNvPr>
            <p:cNvSpPr/>
            <p:nvPr/>
          </p:nvSpPr>
          <p:spPr>
            <a:xfrm>
              <a:off x="2393514" y="2991797"/>
              <a:ext cx="2016775" cy="2014426"/>
            </a:xfrm>
            <a:prstGeom prst="ellipse">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lin ang="18900000" scaled="1"/>
              <a:tileRect/>
            </a:gradFill>
            <a:ln w="63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95000"/>
                      <a:lumOff val="5000"/>
                    </a:schemeClr>
                  </a:solidFill>
                  <a:latin typeface="Trade Gothic Next Light"/>
                  <a:cs typeface="Calibri"/>
                </a:rPr>
                <a:t>Job Vacancies</a:t>
              </a:r>
              <a:endParaRPr lang="en-US" b="1">
                <a:solidFill>
                  <a:schemeClr val="tx1">
                    <a:lumMod val="95000"/>
                    <a:lumOff val="5000"/>
                  </a:schemeClr>
                </a:solidFill>
              </a:endParaRPr>
            </a:p>
          </p:txBody>
        </p:sp>
        <p:sp>
          <p:nvSpPr>
            <p:cNvPr id="5" name="Oval 4">
              <a:extLst>
                <a:ext uri="{FF2B5EF4-FFF2-40B4-BE49-F238E27FC236}">
                  <a16:creationId xmlns:a16="http://schemas.microsoft.com/office/drawing/2014/main" id="{7C8CCD0F-5415-A0FB-00DF-16FECB2AFCBA}"/>
                </a:ext>
              </a:extLst>
            </p:cNvPr>
            <p:cNvSpPr/>
            <p:nvPr/>
          </p:nvSpPr>
          <p:spPr>
            <a:xfrm>
              <a:off x="4208706" y="737789"/>
              <a:ext cx="1928803" cy="1817442"/>
            </a:xfrm>
            <a:prstGeom prst="ellipse">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8900000" scaled="1"/>
              <a:tileRect/>
            </a:gradFill>
            <a:ln w="63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latin typeface="Segoe UI"/>
                  <a:cs typeface="Segoe UI"/>
                </a:rPr>
                <a:t>Wage Rate</a:t>
              </a:r>
            </a:p>
            <a:p>
              <a:pPr algn="ctr"/>
              <a:r>
                <a:rPr lang="en-US" sz="800">
                  <a:solidFill>
                    <a:schemeClr val="tx1">
                      <a:lumMod val="95000"/>
                      <a:lumOff val="5000"/>
                    </a:schemeClr>
                  </a:solidFill>
                  <a:latin typeface="Segoe UI"/>
                  <a:cs typeface="Segoe UI"/>
                </a:rPr>
                <a:t>(Hourly Average)</a:t>
              </a:r>
            </a:p>
            <a:p>
              <a:pPr algn="ctr"/>
              <a:endParaRPr lang="en-US" b="1">
                <a:solidFill>
                  <a:schemeClr val="tx1">
                    <a:lumMod val="95000"/>
                    <a:lumOff val="5000"/>
                  </a:schemeClr>
                </a:solidFill>
                <a:cs typeface="Calibri"/>
              </a:endParaRPr>
            </a:p>
          </p:txBody>
        </p:sp>
        <p:sp>
          <p:nvSpPr>
            <p:cNvPr id="9" name="Oval 8">
              <a:extLst>
                <a:ext uri="{FF2B5EF4-FFF2-40B4-BE49-F238E27FC236}">
                  <a16:creationId xmlns:a16="http://schemas.microsoft.com/office/drawing/2014/main" id="{0FF563E6-F5B0-C8E8-3633-944F5D7901B2}"/>
                </a:ext>
              </a:extLst>
            </p:cNvPr>
            <p:cNvSpPr/>
            <p:nvPr/>
          </p:nvSpPr>
          <p:spPr>
            <a:xfrm>
              <a:off x="5951770" y="3045403"/>
              <a:ext cx="1979373" cy="1915114"/>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8900000" scaled="1"/>
              <a:tileRect/>
            </a:gradFill>
            <a:ln w="63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lumMod val="95000"/>
                      <a:lumOff val="5000"/>
                    </a:schemeClr>
                  </a:solidFill>
                  <a:ea typeface="+mn-lt"/>
                  <a:cs typeface="+mn-lt"/>
                </a:rPr>
                <a:t>Payroll </a:t>
              </a:r>
              <a:endParaRPr lang="en-US" sz="600">
                <a:solidFill>
                  <a:schemeClr val="tx1">
                    <a:lumMod val="95000"/>
                    <a:lumOff val="5000"/>
                  </a:schemeClr>
                </a:solidFill>
                <a:ea typeface="+mn-lt"/>
                <a:cs typeface="+mn-lt"/>
              </a:endParaRPr>
            </a:p>
            <a:p>
              <a:pPr algn="ctr"/>
              <a:r>
                <a:rPr lang="en-US" sz="1400" b="1">
                  <a:solidFill>
                    <a:schemeClr val="tx1">
                      <a:lumMod val="95000"/>
                      <a:lumOff val="5000"/>
                    </a:schemeClr>
                  </a:solidFill>
                  <a:ea typeface="+mn-lt"/>
                  <a:cs typeface="+mn-lt"/>
                </a:rPr>
                <a:t>employment</a:t>
              </a:r>
              <a:endParaRPr lang="en-US" sz="600">
                <a:solidFill>
                  <a:schemeClr val="tx1">
                    <a:lumMod val="95000"/>
                    <a:lumOff val="5000"/>
                  </a:schemeClr>
                </a:solidFill>
              </a:endParaRPr>
            </a:p>
          </p:txBody>
        </p:sp>
      </p:grpSp>
      <p:sp>
        <p:nvSpPr>
          <p:cNvPr id="27" name="Title 1">
            <a:extLst>
              <a:ext uri="{FF2B5EF4-FFF2-40B4-BE49-F238E27FC236}">
                <a16:creationId xmlns:a16="http://schemas.microsoft.com/office/drawing/2014/main" id="{E07D18FE-325B-9559-93EC-3BF3912A6BB0}"/>
              </a:ext>
            </a:extLst>
          </p:cNvPr>
          <p:cNvSpPr txBox="1">
            <a:spLocks/>
          </p:cNvSpPr>
          <p:nvPr/>
        </p:nvSpPr>
        <p:spPr>
          <a:xfrm>
            <a:off x="4149473" y="64030"/>
            <a:ext cx="3741148" cy="533356"/>
          </a:xfrm>
          <a:prstGeom prst="rect">
            <a:avLst/>
          </a:prstGeom>
          <a:noFill/>
        </p:spPr>
        <p:txBody>
          <a:bodyPr vert="horz" lIns="91440" tIns="45720" rIns="91440" bIns="45720" rtlCol="0" anchor="b">
            <a:normAutofit fontScale="92500"/>
          </a:bodyPr>
          <a:lstStyle>
            <a:lvl1pPr algn="l" defTabSz="914400" rtl="0" eaLnBrk="1" latinLnBrk="0" hangingPunct="1">
              <a:lnSpc>
                <a:spcPct val="120000"/>
              </a:lnSpc>
              <a:spcBef>
                <a:spcPct val="0"/>
              </a:spcBef>
              <a:buNone/>
              <a:defRPr sz="3200" b="1" kern="1200" cap="all" spc="530" baseline="0">
                <a:solidFill>
                  <a:schemeClr val="tx1"/>
                </a:solidFill>
                <a:latin typeface="+mj-lt"/>
                <a:ea typeface="+mj-ea"/>
                <a:cs typeface="+mj-cs"/>
              </a:defRPr>
            </a:lvl1pPr>
          </a:lstStyle>
          <a:p>
            <a:pPr algn="ctr"/>
            <a:r>
              <a:rPr lang="en-US" sz="2400">
                <a:solidFill>
                  <a:schemeClr val="tx1">
                    <a:lumMod val="75000"/>
                    <a:lumOff val="25000"/>
                  </a:schemeClr>
                </a:solidFill>
              </a:rPr>
              <a:t>Analysis questions</a:t>
            </a:r>
          </a:p>
        </p:txBody>
      </p:sp>
      <p:pic>
        <p:nvPicPr>
          <p:cNvPr id="36" name="Picture 35" descr="A question mark drawn on a blackboard&#10;&#10;Description automatically generated">
            <a:extLst>
              <a:ext uri="{FF2B5EF4-FFF2-40B4-BE49-F238E27FC236}">
                <a16:creationId xmlns:a16="http://schemas.microsoft.com/office/drawing/2014/main" id="{46138B54-8944-181A-99AD-8D248A1543B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525" y="238313"/>
            <a:ext cx="771589" cy="44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Oval 1">
            <a:extLst>
              <a:ext uri="{FF2B5EF4-FFF2-40B4-BE49-F238E27FC236}">
                <a16:creationId xmlns:a16="http://schemas.microsoft.com/office/drawing/2014/main" id="{549FD116-C7F6-766D-A592-76E937812A91}"/>
              </a:ext>
            </a:extLst>
          </p:cNvPr>
          <p:cNvSpPr/>
          <p:nvPr/>
        </p:nvSpPr>
        <p:spPr>
          <a:xfrm>
            <a:off x="3007625" y="4559373"/>
            <a:ext cx="1016283" cy="954106"/>
          </a:xfrm>
          <a:prstGeom prst="ellipse">
            <a:avLst/>
          </a:prstGeom>
          <a:solidFill>
            <a:srgbClr val="FFFFFF"/>
          </a:solidFill>
          <a:ln w="63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lumMod val="95000"/>
                    <a:lumOff val="5000"/>
                  </a:schemeClr>
                </a:solidFill>
                <a:latin typeface="Trade Gothic Next Light"/>
                <a:cs typeface="Calibri"/>
              </a:rPr>
              <a:t>Job Vacancy Rate</a:t>
            </a:r>
          </a:p>
        </p:txBody>
      </p:sp>
      <p:cxnSp>
        <p:nvCxnSpPr>
          <p:cNvPr id="4" name="Straight Arrow Connector 3">
            <a:extLst>
              <a:ext uri="{FF2B5EF4-FFF2-40B4-BE49-F238E27FC236}">
                <a16:creationId xmlns:a16="http://schemas.microsoft.com/office/drawing/2014/main" id="{6921678F-CEBA-5280-94C6-0C04DC407628}"/>
              </a:ext>
            </a:extLst>
          </p:cNvPr>
          <p:cNvCxnSpPr>
            <a:cxnSpLocks/>
          </p:cNvCxnSpPr>
          <p:nvPr/>
        </p:nvCxnSpPr>
        <p:spPr>
          <a:xfrm>
            <a:off x="2615784" y="4483307"/>
            <a:ext cx="455220" cy="34993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C3E1592-DE36-6130-C45E-8B4480D9FD5A}"/>
              </a:ext>
            </a:extLst>
          </p:cNvPr>
          <p:cNvCxnSpPr/>
          <p:nvPr/>
        </p:nvCxnSpPr>
        <p:spPr>
          <a:xfrm flipV="1">
            <a:off x="3932889" y="4472535"/>
            <a:ext cx="339777" cy="3035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F9B024F-A050-A219-7F12-A17A58A15E79}"/>
              </a:ext>
            </a:extLst>
          </p:cNvPr>
          <p:cNvSpPr/>
          <p:nvPr/>
        </p:nvSpPr>
        <p:spPr>
          <a:xfrm>
            <a:off x="112427" y="687049"/>
            <a:ext cx="771589" cy="617095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971FA44-5C2D-D39C-8A99-8ED28F14DD49}"/>
              </a:ext>
            </a:extLst>
          </p:cNvPr>
          <p:cNvSpPr/>
          <p:nvPr/>
        </p:nvSpPr>
        <p:spPr>
          <a:xfrm rot="5400000">
            <a:off x="6510444" y="-4964107"/>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question mark drawn on a blackboard&#10;&#10;Description automatically generated">
            <a:extLst>
              <a:ext uri="{FF2B5EF4-FFF2-40B4-BE49-F238E27FC236}">
                <a16:creationId xmlns:a16="http://schemas.microsoft.com/office/drawing/2014/main" id="{5716D887-F1F1-DE10-3CF1-83B1F537129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36546" y="1494074"/>
            <a:ext cx="771589" cy="44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question mark drawn on a blackboard&#10;&#10;Description automatically generated">
            <a:extLst>
              <a:ext uri="{FF2B5EF4-FFF2-40B4-BE49-F238E27FC236}">
                <a16:creationId xmlns:a16="http://schemas.microsoft.com/office/drawing/2014/main" id="{0FB3050F-77E3-AE3E-A7FF-EFB74FE17B8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741151" y="3441473"/>
            <a:ext cx="771589" cy="44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question mark drawn on a blackboard&#10;&#10;Description automatically generated">
            <a:extLst>
              <a:ext uri="{FF2B5EF4-FFF2-40B4-BE49-F238E27FC236}">
                <a16:creationId xmlns:a16="http://schemas.microsoft.com/office/drawing/2014/main" id="{FFBB03E6-4726-816D-70FD-375ADF77EA2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420411" y="5036426"/>
            <a:ext cx="771589" cy="44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639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FD74-6F8D-C341-5AEA-E0401553CE7A}"/>
              </a:ext>
            </a:extLst>
          </p:cNvPr>
          <p:cNvSpPr>
            <a:spLocks noGrp="1"/>
          </p:cNvSpPr>
          <p:nvPr>
            <p:ph type="title" idx="4294967295"/>
          </p:nvPr>
        </p:nvSpPr>
        <p:spPr>
          <a:xfrm>
            <a:off x="925077" y="91374"/>
            <a:ext cx="8977313" cy="524241"/>
          </a:xfrm>
        </p:spPr>
        <p:txBody>
          <a:bodyPr>
            <a:normAutofit fontScale="90000"/>
          </a:bodyPr>
          <a:lstStyle/>
          <a:p>
            <a:pPr algn="ctr"/>
            <a:r>
              <a:rPr lang="en-US"/>
              <a:t>                 </a:t>
            </a:r>
            <a:r>
              <a:rPr lang="en-US" sz="2400" spc="530">
                <a:solidFill>
                  <a:schemeClr val="tx1">
                    <a:lumMod val="75000"/>
                    <a:lumOff val="25000"/>
                  </a:schemeClr>
                </a:solidFill>
                <a:ea typeface="+mj-lt"/>
                <a:cs typeface="+mj-lt"/>
              </a:rPr>
              <a:t>Data cleaning and Preprocessing</a:t>
            </a:r>
          </a:p>
        </p:txBody>
      </p:sp>
      <p:pic>
        <p:nvPicPr>
          <p:cNvPr id="4" name="Content Placeholder 3">
            <a:extLst>
              <a:ext uri="{FF2B5EF4-FFF2-40B4-BE49-F238E27FC236}">
                <a16:creationId xmlns:a16="http://schemas.microsoft.com/office/drawing/2014/main" id="{58FAF033-F038-2B4B-C86C-A4E0FA641AEB}"/>
              </a:ext>
            </a:extLst>
          </p:cNvPr>
          <p:cNvPicPr>
            <a:picLocks noGrp="1" noChangeAspect="1"/>
          </p:cNvPicPr>
          <p:nvPr>
            <p:ph idx="4294967295"/>
          </p:nvPr>
        </p:nvPicPr>
        <p:blipFill>
          <a:blip r:embed="rId3"/>
          <a:stretch>
            <a:fillRect/>
          </a:stretch>
        </p:blipFill>
        <p:spPr>
          <a:xfrm>
            <a:off x="167239" y="206411"/>
            <a:ext cx="771588" cy="52424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F5997998-8B8C-5BD0-DDFA-509F65164309}"/>
              </a:ext>
            </a:extLst>
          </p:cNvPr>
          <p:cNvPicPr>
            <a:picLocks noChangeAspect="1"/>
          </p:cNvPicPr>
          <p:nvPr/>
        </p:nvPicPr>
        <p:blipFill>
          <a:blip r:embed="rId4"/>
          <a:stretch>
            <a:fillRect/>
          </a:stretch>
        </p:blipFill>
        <p:spPr>
          <a:xfrm>
            <a:off x="1162545" y="1305247"/>
            <a:ext cx="5119384" cy="42074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B5BD56E6-0041-261B-5077-21D273DFEF58}"/>
              </a:ext>
            </a:extLst>
          </p:cNvPr>
          <p:cNvSpPr/>
          <p:nvPr/>
        </p:nvSpPr>
        <p:spPr>
          <a:xfrm>
            <a:off x="5212080" y="1662567"/>
            <a:ext cx="928861" cy="3681885"/>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A611614-E6FB-E248-142E-E5CCA3C32300}"/>
              </a:ext>
            </a:extLst>
          </p:cNvPr>
          <p:cNvPicPr>
            <a:picLocks noChangeAspect="1"/>
          </p:cNvPicPr>
          <p:nvPr/>
        </p:nvPicPr>
        <p:blipFill>
          <a:blip r:embed="rId5"/>
          <a:stretch>
            <a:fillRect/>
          </a:stretch>
        </p:blipFill>
        <p:spPr>
          <a:xfrm>
            <a:off x="6934439" y="1298983"/>
            <a:ext cx="3918243" cy="3462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C442033F-FC5C-9661-5A2E-524E606A454B}"/>
              </a:ext>
            </a:extLst>
          </p:cNvPr>
          <p:cNvSpPr/>
          <p:nvPr/>
        </p:nvSpPr>
        <p:spPr>
          <a:xfrm>
            <a:off x="8460962" y="3595767"/>
            <a:ext cx="886968" cy="11093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Connector: Elbow 10">
            <a:extLst>
              <a:ext uri="{FF2B5EF4-FFF2-40B4-BE49-F238E27FC236}">
                <a16:creationId xmlns:a16="http://schemas.microsoft.com/office/drawing/2014/main" id="{1064CB2F-C42D-510E-0CA8-E9FF274164BC}"/>
              </a:ext>
            </a:extLst>
          </p:cNvPr>
          <p:cNvCxnSpPr>
            <a:cxnSpLocks/>
            <a:stCxn id="5" idx="3"/>
          </p:cNvCxnSpPr>
          <p:nvPr/>
        </p:nvCxnSpPr>
        <p:spPr>
          <a:xfrm>
            <a:off x="6281929" y="3408969"/>
            <a:ext cx="2189919" cy="814688"/>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2E5A20E-F6AA-0071-3380-E74CCA3B2D0F}"/>
              </a:ext>
            </a:extLst>
          </p:cNvPr>
          <p:cNvSpPr txBox="1"/>
          <p:nvPr/>
        </p:nvSpPr>
        <p:spPr>
          <a:xfrm>
            <a:off x="7352524" y="5138752"/>
            <a:ext cx="3111514" cy="369332"/>
          </a:xfrm>
          <a:prstGeom prst="rect">
            <a:avLst/>
          </a:prstGeom>
          <a:noFill/>
          <a:ln w="6350">
            <a:solidFill>
              <a:schemeClr val="tx1"/>
            </a:solidFill>
          </a:ln>
        </p:spPr>
        <p:txBody>
          <a:bodyPr wrap="square" rtlCol="0">
            <a:spAutoFit/>
          </a:bodyPr>
          <a:lstStyle/>
          <a:p>
            <a:pPr algn="ctr"/>
            <a:r>
              <a:rPr lang="en-IN"/>
              <a:t>Pivoted Rows to Columns</a:t>
            </a:r>
          </a:p>
        </p:txBody>
      </p:sp>
      <p:cxnSp>
        <p:nvCxnSpPr>
          <p:cNvPr id="25" name="Straight Arrow Connector 24">
            <a:extLst>
              <a:ext uri="{FF2B5EF4-FFF2-40B4-BE49-F238E27FC236}">
                <a16:creationId xmlns:a16="http://schemas.microsoft.com/office/drawing/2014/main" id="{838DE8D3-AEF0-4264-CA60-959D5D6507F8}"/>
              </a:ext>
            </a:extLst>
          </p:cNvPr>
          <p:cNvCxnSpPr>
            <a:cxnSpLocks/>
            <a:endCxn id="21" idx="0"/>
          </p:cNvCxnSpPr>
          <p:nvPr/>
        </p:nvCxnSpPr>
        <p:spPr>
          <a:xfrm>
            <a:off x="8908281" y="4600862"/>
            <a:ext cx="0" cy="537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38CFC3BA-8911-98F7-A137-DADDBC81A503}"/>
              </a:ext>
            </a:extLst>
          </p:cNvPr>
          <p:cNvSpPr txBox="1"/>
          <p:nvPr/>
        </p:nvSpPr>
        <p:spPr>
          <a:xfrm>
            <a:off x="7804308" y="5556370"/>
            <a:ext cx="2200275" cy="307777"/>
          </a:xfrm>
          <a:prstGeom prst="rect">
            <a:avLst/>
          </a:prstGeom>
          <a:noFill/>
        </p:spPr>
        <p:txBody>
          <a:bodyPr wrap="square" rtlCol="0">
            <a:spAutoFit/>
          </a:bodyPr>
          <a:lstStyle/>
          <a:p>
            <a:pPr algn="ctr"/>
            <a:r>
              <a:rPr lang="en-IN" sz="1400"/>
              <a:t>442 Rows</a:t>
            </a:r>
          </a:p>
        </p:txBody>
      </p:sp>
      <p:sp>
        <p:nvSpPr>
          <p:cNvPr id="7" name="Rectangle 6">
            <a:extLst>
              <a:ext uri="{FF2B5EF4-FFF2-40B4-BE49-F238E27FC236}">
                <a16:creationId xmlns:a16="http://schemas.microsoft.com/office/drawing/2014/main" id="{CE45EDD8-8CA6-1717-1343-99A338F55A5C}"/>
              </a:ext>
            </a:extLst>
          </p:cNvPr>
          <p:cNvSpPr/>
          <p:nvPr/>
        </p:nvSpPr>
        <p:spPr>
          <a:xfrm>
            <a:off x="8471848" y="5556370"/>
            <a:ext cx="876082" cy="307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B019C86-B8D9-8F21-6A50-0EDCF6B813EF}"/>
              </a:ext>
            </a:extLst>
          </p:cNvPr>
          <p:cNvSpPr/>
          <p:nvPr/>
        </p:nvSpPr>
        <p:spPr>
          <a:xfrm>
            <a:off x="167238" y="730837"/>
            <a:ext cx="771589" cy="612716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5980421-1584-7FF3-4E9D-49D9D7DF4CC5}"/>
              </a:ext>
            </a:extLst>
          </p:cNvPr>
          <p:cNvSpPr/>
          <p:nvPr/>
        </p:nvSpPr>
        <p:spPr>
          <a:xfrm rot="5400000">
            <a:off x="6562353" y="-4907836"/>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4156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E6BA-4B8F-FEC1-6649-8C0C2D7B524B}"/>
              </a:ext>
            </a:extLst>
          </p:cNvPr>
          <p:cNvSpPr>
            <a:spLocks noGrp="1"/>
          </p:cNvSpPr>
          <p:nvPr>
            <p:ph type="ctrTitle"/>
          </p:nvPr>
        </p:nvSpPr>
        <p:spPr>
          <a:xfrm>
            <a:off x="4095276" y="96645"/>
            <a:ext cx="4171613" cy="583455"/>
          </a:xfrm>
        </p:spPr>
        <p:txBody>
          <a:bodyPr anchor="b">
            <a:normAutofit/>
          </a:bodyPr>
          <a:lstStyle/>
          <a:p>
            <a:pPr algn="ctr"/>
            <a:r>
              <a:rPr lang="en-US" sz="2400">
                <a:solidFill>
                  <a:schemeClr val="tx1">
                    <a:lumMod val="75000"/>
                    <a:lumOff val="25000"/>
                  </a:schemeClr>
                </a:solidFill>
                <a:ea typeface="+mj-lt"/>
                <a:cs typeface="+mj-lt"/>
              </a:rPr>
              <a:t>Methodology</a:t>
            </a:r>
          </a:p>
        </p:txBody>
      </p:sp>
      <p:sp useBgFill="1">
        <p:nvSpPr>
          <p:cNvPr id="31" name="Subtitle 2">
            <a:extLst>
              <a:ext uri="{FF2B5EF4-FFF2-40B4-BE49-F238E27FC236}">
                <a16:creationId xmlns:a16="http://schemas.microsoft.com/office/drawing/2014/main" id="{8C9CBC84-F0D5-F7BE-6145-63C8057F4DF8}"/>
              </a:ext>
            </a:extLst>
          </p:cNvPr>
          <p:cNvSpPr>
            <a:spLocks noGrp="1"/>
          </p:cNvSpPr>
          <p:nvPr>
            <p:ph type="subTitle" idx="1"/>
          </p:nvPr>
        </p:nvSpPr>
        <p:spPr>
          <a:xfrm>
            <a:off x="1005227" y="2315650"/>
            <a:ext cx="10181546" cy="3585005"/>
          </a:xfrm>
        </p:spPr>
        <p:txBody>
          <a:bodyPr anchor="t">
            <a:normAutofit fontScale="92500"/>
          </a:bodyPr>
          <a:lstStyle/>
          <a:p>
            <a:pPr marL="285750" indent="-285750">
              <a:buFont typeface="Wingdings" panose="05000000000000000000" pitchFamily="2" charset="2"/>
              <a:buChar char="§"/>
            </a:pPr>
            <a:endParaRPr lang="en-US" sz="1700">
              <a:latin typeface="Calibri"/>
              <a:cs typeface="Calibri"/>
            </a:endParaRPr>
          </a:p>
          <a:p>
            <a:pPr marL="285750" indent="-285750">
              <a:buFont typeface="Wingdings" panose="05000000000000000000" pitchFamily="2" charset="2"/>
              <a:buChar char="§"/>
            </a:pPr>
            <a:r>
              <a:rPr lang="en-US" sz="1700" i="1">
                <a:latin typeface="Calibri"/>
                <a:cs typeface="Calibri"/>
              </a:rPr>
              <a:t>Filled the missing data of Q2 and Q3 for the year 2020 using </a:t>
            </a:r>
            <a:r>
              <a:rPr lang="en-US" sz="1700" b="1" i="1">
                <a:latin typeface="Calibri"/>
                <a:cs typeface="Calibri"/>
              </a:rPr>
              <a:t>average</a:t>
            </a:r>
            <a:r>
              <a:rPr lang="en-US" sz="1700" i="1">
                <a:latin typeface="Calibri"/>
                <a:cs typeface="Calibri"/>
              </a:rPr>
              <a:t> values of Q1 and Q4</a:t>
            </a:r>
            <a:br>
              <a:rPr lang="en-US" sz="1700" i="1">
                <a:latin typeface="Calibri"/>
                <a:cs typeface="Calibri"/>
              </a:rPr>
            </a:br>
            <a:endParaRPr lang="en-US" sz="1700" i="1">
              <a:latin typeface="Calibri"/>
              <a:cs typeface="Calibri"/>
            </a:endParaRPr>
          </a:p>
          <a:p>
            <a:pPr marL="285750" indent="-285750">
              <a:buFont typeface="Wingdings" panose="05000000000000000000" pitchFamily="2" charset="2"/>
              <a:buChar char="§"/>
            </a:pPr>
            <a:r>
              <a:rPr lang="en-US" sz="1700" i="1">
                <a:latin typeface="Calibri"/>
                <a:cs typeface="Calibri"/>
              </a:rPr>
              <a:t>Tableau was used to generate </a:t>
            </a:r>
            <a:r>
              <a:rPr lang="en-US" sz="1700" b="1" i="1">
                <a:latin typeface="Calibri"/>
                <a:cs typeface="Calibri"/>
              </a:rPr>
              <a:t>visuals, </a:t>
            </a:r>
            <a:r>
              <a:rPr lang="en-US" sz="1700" i="1">
                <a:latin typeface="Calibri"/>
                <a:cs typeface="Calibri"/>
              </a:rPr>
              <a:t>plot</a:t>
            </a:r>
            <a:r>
              <a:rPr lang="en-US" sz="1700" b="1" i="1">
                <a:latin typeface="Calibri"/>
                <a:cs typeface="Calibri"/>
              </a:rPr>
              <a:t> regression line </a:t>
            </a:r>
            <a:r>
              <a:rPr lang="en-US" sz="1700" i="1">
                <a:latin typeface="Calibri"/>
                <a:cs typeface="Calibri"/>
              </a:rPr>
              <a:t>and</a:t>
            </a:r>
            <a:r>
              <a:rPr lang="en-US" sz="1700" b="1" i="1">
                <a:latin typeface="Calibri"/>
                <a:cs typeface="Calibri"/>
              </a:rPr>
              <a:t> </a:t>
            </a:r>
            <a:r>
              <a:rPr lang="en-US" sz="1700" i="1">
                <a:latin typeface="Calibri"/>
                <a:cs typeface="Calibri"/>
              </a:rPr>
              <a:t>conduct </a:t>
            </a:r>
            <a:r>
              <a:rPr lang="en-US" sz="1700" b="1" i="1">
                <a:latin typeface="Calibri"/>
                <a:cs typeface="Calibri"/>
              </a:rPr>
              <a:t>correlation analysis</a:t>
            </a:r>
            <a:br>
              <a:rPr lang="en-US" sz="1700" b="1">
                <a:latin typeface="Calibri"/>
                <a:cs typeface="Calibri"/>
              </a:rPr>
            </a:br>
            <a:endParaRPr lang="en-US" sz="1700" b="1">
              <a:latin typeface="Calibri"/>
              <a:cs typeface="Calibri"/>
            </a:endParaRPr>
          </a:p>
          <a:p>
            <a:pPr marL="285750" indent="-285750">
              <a:buFont typeface="Wingdings" panose="05000000000000000000" pitchFamily="2" charset="2"/>
              <a:buChar char="§"/>
            </a:pPr>
            <a:r>
              <a:rPr lang="en-US" sz="1700" i="1">
                <a:latin typeface="Calibri"/>
                <a:cs typeface="Calibri"/>
              </a:rPr>
              <a:t>Statistical measures such as </a:t>
            </a:r>
            <a:r>
              <a:rPr lang="en-US" sz="1700" b="1" i="1">
                <a:latin typeface="Calibri"/>
                <a:cs typeface="Calibri"/>
              </a:rPr>
              <a:t>mean, standard deviation and percentage change/difference</a:t>
            </a:r>
            <a:r>
              <a:rPr lang="en-US" sz="1700" i="1">
                <a:latin typeface="Calibri"/>
                <a:cs typeface="Calibri"/>
              </a:rPr>
              <a:t> are used in the analysis</a:t>
            </a:r>
            <a:br>
              <a:rPr lang="en-US" sz="1700">
                <a:latin typeface="Calibri"/>
                <a:cs typeface="Calibri"/>
              </a:rPr>
            </a:br>
            <a:endParaRPr lang="en-US" sz="1700">
              <a:latin typeface="Calibri"/>
              <a:cs typeface="Calibri"/>
            </a:endParaRPr>
          </a:p>
          <a:p>
            <a:pPr marL="285750" indent="-285750">
              <a:buFont typeface="Wingdings" panose="05000000000000000000" pitchFamily="2" charset="2"/>
              <a:buChar char="§"/>
            </a:pPr>
            <a:r>
              <a:rPr lang="en-US" sz="1700">
                <a:latin typeface="Calibri"/>
                <a:cs typeface="Calibri"/>
              </a:rPr>
              <a:t>Tested </a:t>
            </a:r>
            <a:r>
              <a:rPr lang="en-US" sz="1700" b="1">
                <a:latin typeface="Calibri"/>
                <a:cs typeface="Calibri"/>
              </a:rPr>
              <a:t>Hypothesis</a:t>
            </a:r>
            <a:r>
              <a:rPr lang="en-US" sz="1700">
                <a:latin typeface="Calibri"/>
                <a:cs typeface="Calibri"/>
              </a:rPr>
              <a:t> for correlation between job vacancies, payroll employees and average offered hourly wage rate</a:t>
            </a:r>
            <a:br>
              <a:rPr lang="en-US" sz="1700">
                <a:latin typeface="Calibri"/>
                <a:cs typeface="Calibri"/>
              </a:rPr>
            </a:br>
            <a:endParaRPr lang="en-US" sz="1700">
              <a:latin typeface="Calibri"/>
              <a:cs typeface="Calibri"/>
            </a:endParaRPr>
          </a:p>
          <a:p>
            <a:pPr marL="285750" indent="-285750">
              <a:buFont typeface="Wingdings" panose="05000000000000000000" pitchFamily="2" charset="2"/>
              <a:buChar char="§"/>
            </a:pPr>
            <a:endParaRPr lang="en-US" sz="1700">
              <a:latin typeface="Calibri"/>
              <a:cs typeface="Calibri"/>
            </a:endParaRPr>
          </a:p>
          <a:p>
            <a:pPr marL="285750" indent="-285750">
              <a:buFont typeface="Wingdings" panose="05000000000000000000" pitchFamily="2" charset="2"/>
              <a:buChar char="§"/>
            </a:pPr>
            <a:endParaRPr lang="en-US" sz="1700">
              <a:latin typeface="Calibri"/>
              <a:cs typeface="Calibri"/>
            </a:endParaRPr>
          </a:p>
        </p:txBody>
      </p:sp>
      <p:pic>
        <p:nvPicPr>
          <p:cNvPr id="7" name="Picture 6">
            <a:extLst>
              <a:ext uri="{FF2B5EF4-FFF2-40B4-BE49-F238E27FC236}">
                <a16:creationId xmlns:a16="http://schemas.microsoft.com/office/drawing/2014/main" id="{D3F5E3CF-05DE-46B9-795C-7A48A52FE2AF}"/>
              </a:ext>
            </a:extLst>
          </p:cNvPr>
          <p:cNvPicPr>
            <a:picLocks noChangeAspect="1"/>
          </p:cNvPicPr>
          <p:nvPr/>
        </p:nvPicPr>
        <p:blipFill>
          <a:blip r:embed="rId3"/>
          <a:stretch>
            <a:fillRect/>
          </a:stretch>
        </p:blipFill>
        <p:spPr>
          <a:xfrm>
            <a:off x="165519" y="166681"/>
            <a:ext cx="771589" cy="61811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green numbers on a black background&#10;&#10;Description automatically generated">
            <a:extLst>
              <a:ext uri="{FF2B5EF4-FFF2-40B4-BE49-F238E27FC236}">
                <a16:creationId xmlns:a16="http://schemas.microsoft.com/office/drawing/2014/main" id="{5DAB1E9B-D9E1-7F0B-24E2-57A3AFE3ABE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61894" y="1351450"/>
            <a:ext cx="1096088" cy="9642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computer screen with text and a logo&#10;&#10;Description automatically generated">
            <a:extLst>
              <a:ext uri="{FF2B5EF4-FFF2-40B4-BE49-F238E27FC236}">
                <a16:creationId xmlns:a16="http://schemas.microsoft.com/office/drawing/2014/main" id="{94728FF7-483F-33D5-49E3-086C2AEDE03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32570" y="1363388"/>
            <a:ext cx="1150888" cy="94032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close-up of a logo&#10;&#10;Description automatically generated">
            <a:extLst>
              <a:ext uri="{FF2B5EF4-FFF2-40B4-BE49-F238E27FC236}">
                <a16:creationId xmlns:a16="http://schemas.microsoft.com/office/drawing/2014/main" id="{FBCC3352-4029-B1A6-5CB9-871D9A98D78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506" t="802" r="75745" b="9099"/>
          <a:stretch/>
        </p:blipFill>
        <p:spPr>
          <a:xfrm>
            <a:off x="7143344" y="1363388"/>
            <a:ext cx="997722" cy="957658"/>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logo with blue and orange crosses&#10;&#10;Description automatically generated">
            <a:extLst>
              <a:ext uri="{FF2B5EF4-FFF2-40B4-BE49-F238E27FC236}">
                <a16:creationId xmlns:a16="http://schemas.microsoft.com/office/drawing/2014/main" id="{45D489BD-CAB2-1514-3695-ECB57F2F30A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375082" y="1345080"/>
            <a:ext cx="997722" cy="99772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cxnSp>
        <p:nvCxnSpPr>
          <p:cNvPr id="26" name="Straight Arrow Connector 25">
            <a:extLst>
              <a:ext uri="{FF2B5EF4-FFF2-40B4-BE49-F238E27FC236}">
                <a16:creationId xmlns:a16="http://schemas.microsoft.com/office/drawing/2014/main" id="{63E6926B-4758-7164-A0F8-7BDEF555480C}"/>
              </a:ext>
            </a:extLst>
          </p:cNvPr>
          <p:cNvCxnSpPr>
            <a:stCxn id="4" idx="3"/>
            <a:endCxn id="5" idx="1"/>
          </p:cNvCxnSpPr>
          <p:nvPr/>
        </p:nvCxnSpPr>
        <p:spPr>
          <a:xfrm>
            <a:off x="3457982" y="1833550"/>
            <a:ext cx="12745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CC13E55-4CA4-A408-B303-B1D549E0B0EC}"/>
              </a:ext>
            </a:extLst>
          </p:cNvPr>
          <p:cNvCxnSpPr>
            <a:cxnSpLocks/>
            <a:stCxn id="5" idx="3"/>
            <a:endCxn id="9" idx="1"/>
          </p:cNvCxnSpPr>
          <p:nvPr/>
        </p:nvCxnSpPr>
        <p:spPr>
          <a:xfrm>
            <a:off x="5883458" y="1833550"/>
            <a:ext cx="1259886" cy="86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528BEF67-166F-B520-AC04-00FF4998940A}"/>
              </a:ext>
            </a:extLst>
          </p:cNvPr>
          <p:cNvCxnSpPr>
            <a:cxnSpLocks/>
            <a:stCxn id="9" idx="3"/>
            <a:endCxn id="12" idx="1"/>
          </p:cNvCxnSpPr>
          <p:nvPr/>
        </p:nvCxnSpPr>
        <p:spPr>
          <a:xfrm>
            <a:off x="8141066" y="1842217"/>
            <a:ext cx="1234016" cy="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Picture 5" descr="A blue and black logo&#10;&#10;Description automatically generated">
            <a:extLst>
              <a:ext uri="{FF2B5EF4-FFF2-40B4-BE49-F238E27FC236}">
                <a16:creationId xmlns:a16="http://schemas.microsoft.com/office/drawing/2014/main" id="{B7F24E26-3F0B-1135-FFE9-9F234A74D48C}"/>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019695" y="1495234"/>
            <a:ext cx="944740" cy="381340"/>
          </a:xfrm>
          <a:prstGeom prst="rect">
            <a:avLst/>
          </a:prstGeom>
        </p:spPr>
      </p:pic>
      <p:sp>
        <p:nvSpPr>
          <p:cNvPr id="3" name="Rectangle 2">
            <a:extLst>
              <a:ext uri="{FF2B5EF4-FFF2-40B4-BE49-F238E27FC236}">
                <a16:creationId xmlns:a16="http://schemas.microsoft.com/office/drawing/2014/main" id="{F3915E56-3576-5DD1-14D2-DC13EDD668BA}"/>
              </a:ext>
            </a:extLst>
          </p:cNvPr>
          <p:cNvSpPr/>
          <p:nvPr/>
        </p:nvSpPr>
        <p:spPr>
          <a:xfrm>
            <a:off x="165519" y="789193"/>
            <a:ext cx="771589" cy="606880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BDE455E-9FBE-1138-FD15-22A2F0391DB5}"/>
              </a:ext>
            </a:extLst>
          </p:cNvPr>
          <p:cNvSpPr/>
          <p:nvPr/>
        </p:nvSpPr>
        <p:spPr>
          <a:xfrm rot="5400000">
            <a:off x="6560634" y="-4859299"/>
            <a:ext cx="45540" cy="1129259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466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A870-49D6-0E59-FE34-FF8F4C08076A}"/>
              </a:ext>
            </a:extLst>
          </p:cNvPr>
          <p:cNvSpPr>
            <a:spLocks noGrp="1"/>
          </p:cNvSpPr>
          <p:nvPr>
            <p:ph type="title"/>
          </p:nvPr>
        </p:nvSpPr>
        <p:spPr>
          <a:xfrm>
            <a:off x="4305137" y="-215234"/>
            <a:ext cx="8977511" cy="1073825"/>
          </a:xfrm>
        </p:spPr>
        <p:txBody>
          <a:bodyPr>
            <a:normAutofit/>
          </a:bodyPr>
          <a:lstStyle/>
          <a:p>
            <a:r>
              <a:rPr lang="en-US" sz="2400" spc="530">
                <a:solidFill>
                  <a:schemeClr val="tx1">
                    <a:lumMod val="75000"/>
                    <a:lumOff val="25000"/>
                  </a:schemeClr>
                </a:solidFill>
                <a:ea typeface="+mj-lt"/>
                <a:cs typeface="+mj-lt"/>
              </a:rPr>
              <a:t> </a:t>
            </a:r>
          </a:p>
        </p:txBody>
      </p:sp>
      <p:graphicFrame>
        <p:nvGraphicFramePr>
          <p:cNvPr id="16" name="Diagram 15">
            <a:extLst>
              <a:ext uri="{FF2B5EF4-FFF2-40B4-BE49-F238E27FC236}">
                <a16:creationId xmlns:a16="http://schemas.microsoft.com/office/drawing/2014/main" id="{14284205-42BC-1A06-4BB7-9F12B635EF01}"/>
              </a:ext>
            </a:extLst>
          </p:cNvPr>
          <p:cNvGraphicFramePr/>
          <p:nvPr>
            <p:extLst>
              <p:ext uri="{D42A27DB-BD31-4B8C-83A1-F6EECF244321}">
                <p14:modId xmlns:p14="http://schemas.microsoft.com/office/powerpoint/2010/main" val="173818551"/>
              </p:ext>
            </p:extLst>
          </p:nvPr>
        </p:nvGraphicFramePr>
        <p:xfrm>
          <a:off x="1479803" y="6260711"/>
          <a:ext cx="993689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Content Placeholder 3">
            <a:extLst>
              <a:ext uri="{FF2B5EF4-FFF2-40B4-BE49-F238E27FC236}">
                <a16:creationId xmlns:a16="http://schemas.microsoft.com/office/drawing/2014/main" id="{3EA276F6-0D72-718E-3E3A-D5927499545B}"/>
              </a:ext>
            </a:extLst>
          </p:cNvPr>
          <p:cNvPicPr>
            <a:picLocks noGrp="1" noChangeAspect="1"/>
          </p:cNvPicPr>
          <p:nvPr>
            <p:ph idx="1"/>
          </p:nvPr>
        </p:nvPicPr>
        <p:blipFill>
          <a:blip r:embed="rId8"/>
          <a:stretch>
            <a:fillRect/>
          </a:stretch>
        </p:blipFill>
        <p:spPr>
          <a:xfrm>
            <a:off x="295820" y="168087"/>
            <a:ext cx="588195" cy="55027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5DE513B4-0811-EF09-D765-43A060B8CD47}"/>
              </a:ext>
            </a:extLst>
          </p:cNvPr>
          <p:cNvPicPr>
            <a:picLocks noChangeAspect="1"/>
          </p:cNvPicPr>
          <p:nvPr/>
        </p:nvPicPr>
        <p:blipFill>
          <a:blip r:embed="rId9"/>
          <a:stretch>
            <a:fillRect/>
          </a:stretch>
        </p:blipFill>
        <p:spPr>
          <a:xfrm>
            <a:off x="1489636" y="247621"/>
            <a:ext cx="9936895" cy="593160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CF997657-F7C3-7729-7DEC-9ED9FFAD073A}"/>
              </a:ext>
            </a:extLst>
          </p:cNvPr>
          <p:cNvSpPr/>
          <p:nvPr/>
        </p:nvSpPr>
        <p:spPr>
          <a:xfrm>
            <a:off x="1778854" y="3299731"/>
            <a:ext cx="2351995" cy="1266335"/>
          </a:xfrm>
          <a:prstGeom prst="rect">
            <a:avLst/>
          </a:prstGeom>
          <a:noFill/>
          <a:ln w="3175">
            <a:solidFill>
              <a:srgbClr val="00B050"/>
            </a:solidFill>
          </a:ln>
          <a:effectLst>
            <a:glow rad="63500">
              <a:srgbClr val="00B05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a:extLst>
              <a:ext uri="{FF2B5EF4-FFF2-40B4-BE49-F238E27FC236}">
                <a16:creationId xmlns:a16="http://schemas.microsoft.com/office/drawing/2014/main" id="{59A84174-8A55-8393-F9A7-722C947F364A}"/>
              </a:ext>
            </a:extLst>
          </p:cNvPr>
          <p:cNvSpPr/>
          <p:nvPr/>
        </p:nvSpPr>
        <p:spPr>
          <a:xfrm>
            <a:off x="9013650" y="1934519"/>
            <a:ext cx="2351995" cy="1365212"/>
          </a:xfrm>
          <a:prstGeom prst="rect">
            <a:avLst/>
          </a:prstGeom>
          <a:noFill/>
          <a:ln w="3175">
            <a:solidFill>
              <a:srgbClr val="C00000"/>
            </a:solidFill>
          </a:ln>
          <a:effectLst>
            <a:glow rad="63500">
              <a:srgbClr val="C0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3" name="Rectangle 2">
            <a:extLst>
              <a:ext uri="{FF2B5EF4-FFF2-40B4-BE49-F238E27FC236}">
                <a16:creationId xmlns:a16="http://schemas.microsoft.com/office/drawing/2014/main" id="{B9F7EF1D-ABED-20A0-188B-9063F9CB8CDC}"/>
              </a:ext>
            </a:extLst>
          </p:cNvPr>
          <p:cNvSpPr/>
          <p:nvPr/>
        </p:nvSpPr>
        <p:spPr>
          <a:xfrm>
            <a:off x="295821" y="719418"/>
            <a:ext cx="588195" cy="613858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080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A870-49D6-0E59-FE34-FF8F4C08076A}"/>
              </a:ext>
            </a:extLst>
          </p:cNvPr>
          <p:cNvSpPr>
            <a:spLocks noGrp="1"/>
          </p:cNvSpPr>
          <p:nvPr>
            <p:ph type="title"/>
          </p:nvPr>
        </p:nvSpPr>
        <p:spPr>
          <a:xfrm>
            <a:off x="4305137" y="-215234"/>
            <a:ext cx="8977511" cy="1073825"/>
          </a:xfrm>
        </p:spPr>
        <p:txBody>
          <a:bodyPr>
            <a:normAutofit/>
          </a:bodyPr>
          <a:lstStyle/>
          <a:p>
            <a:r>
              <a:rPr lang="en-US" sz="2400" spc="530">
                <a:solidFill>
                  <a:schemeClr val="tx1">
                    <a:lumMod val="75000"/>
                    <a:lumOff val="25000"/>
                  </a:schemeClr>
                </a:solidFill>
                <a:ea typeface="+mj-lt"/>
                <a:cs typeface="+mj-lt"/>
              </a:rPr>
              <a:t> </a:t>
            </a:r>
          </a:p>
        </p:txBody>
      </p:sp>
      <p:graphicFrame>
        <p:nvGraphicFramePr>
          <p:cNvPr id="16" name="Diagram 15">
            <a:extLst>
              <a:ext uri="{FF2B5EF4-FFF2-40B4-BE49-F238E27FC236}">
                <a16:creationId xmlns:a16="http://schemas.microsoft.com/office/drawing/2014/main" id="{14284205-42BC-1A06-4BB7-9F12B635EF01}"/>
              </a:ext>
            </a:extLst>
          </p:cNvPr>
          <p:cNvGraphicFramePr/>
          <p:nvPr>
            <p:extLst>
              <p:ext uri="{D42A27DB-BD31-4B8C-83A1-F6EECF244321}">
                <p14:modId xmlns:p14="http://schemas.microsoft.com/office/powerpoint/2010/main" val="1576266437"/>
              </p:ext>
            </p:extLst>
          </p:nvPr>
        </p:nvGraphicFramePr>
        <p:xfrm>
          <a:off x="1133475" y="6260757"/>
          <a:ext cx="10604200" cy="369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Content Placeholder 3">
            <a:extLst>
              <a:ext uri="{FF2B5EF4-FFF2-40B4-BE49-F238E27FC236}">
                <a16:creationId xmlns:a16="http://schemas.microsoft.com/office/drawing/2014/main" id="{3EA276F6-0D72-718E-3E3A-D5927499545B}"/>
              </a:ext>
            </a:extLst>
          </p:cNvPr>
          <p:cNvPicPr>
            <a:picLocks noGrp="1" noChangeAspect="1"/>
          </p:cNvPicPr>
          <p:nvPr>
            <p:ph idx="1"/>
          </p:nvPr>
        </p:nvPicPr>
        <p:blipFill>
          <a:blip r:embed="rId8"/>
          <a:stretch>
            <a:fillRect/>
          </a:stretch>
        </p:blipFill>
        <p:spPr>
          <a:xfrm>
            <a:off x="267514" y="227958"/>
            <a:ext cx="562818" cy="59412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EBCA52F8-9566-5853-5CCE-E0C05476DBE3}"/>
              </a:ext>
            </a:extLst>
          </p:cNvPr>
          <p:cNvPicPr>
            <a:picLocks noChangeAspect="1"/>
          </p:cNvPicPr>
          <p:nvPr/>
        </p:nvPicPr>
        <p:blipFill>
          <a:blip r:embed="rId9"/>
          <a:stretch>
            <a:fillRect/>
          </a:stretch>
        </p:blipFill>
        <p:spPr>
          <a:xfrm>
            <a:off x="1133475" y="227958"/>
            <a:ext cx="10489182" cy="59328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F8E2BF9B-DC09-9140-EA8C-A4FBF5BE1A0E}"/>
              </a:ext>
            </a:extLst>
          </p:cNvPr>
          <p:cNvSpPr/>
          <p:nvPr/>
        </p:nvSpPr>
        <p:spPr>
          <a:xfrm>
            <a:off x="6643074" y="3287425"/>
            <a:ext cx="2351995" cy="1266335"/>
          </a:xfrm>
          <a:prstGeom prst="rect">
            <a:avLst/>
          </a:prstGeom>
          <a:noFill/>
          <a:ln w="3175">
            <a:solidFill>
              <a:srgbClr val="00B050"/>
            </a:solidFill>
          </a:ln>
          <a:effectLst>
            <a:glow rad="63500">
              <a:srgbClr val="00B05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a:extLst>
              <a:ext uri="{FF2B5EF4-FFF2-40B4-BE49-F238E27FC236}">
                <a16:creationId xmlns:a16="http://schemas.microsoft.com/office/drawing/2014/main" id="{6442957C-7FBA-741A-0045-61498C578736}"/>
              </a:ext>
            </a:extLst>
          </p:cNvPr>
          <p:cNvSpPr/>
          <p:nvPr/>
        </p:nvSpPr>
        <p:spPr>
          <a:xfrm>
            <a:off x="1492668" y="544071"/>
            <a:ext cx="2509326" cy="1332379"/>
          </a:xfrm>
          <a:prstGeom prst="rect">
            <a:avLst/>
          </a:prstGeom>
          <a:noFill/>
          <a:ln w="3175">
            <a:solidFill>
              <a:srgbClr val="C00000"/>
            </a:solidFill>
          </a:ln>
          <a:effectLst>
            <a:glow rad="63500">
              <a:srgbClr val="C0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3" name="Rectangle 2">
            <a:extLst>
              <a:ext uri="{FF2B5EF4-FFF2-40B4-BE49-F238E27FC236}">
                <a16:creationId xmlns:a16="http://schemas.microsoft.com/office/drawing/2014/main" id="{5827199E-0973-9B58-D7CD-F482A7246CBB}"/>
              </a:ext>
            </a:extLst>
          </p:cNvPr>
          <p:cNvSpPr/>
          <p:nvPr/>
        </p:nvSpPr>
        <p:spPr>
          <a:xfrm>
            <a:off x="267514" y="822084"/>
            <a:ext cx="562818" cy="603591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6170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A870-49D6-0E59-FE34-FF8F4C08076A}"/>
              </a:ext>
            </a:extLst>
          </p:cNvPr>
          <p:cNvSpPr>
            <a:spLocks noGrp="1"/>
          </p:cNvSpPr>
          <p:nvPr>
            <p:ph type="title"/>
          </p:nvPr>
        </p:nvSpPr>
        <p:spPr>
          <a:xfrm>
            <a:off x="4314662" y="-215234"/>
            <a:ext cx="8977511" cy="1073825"/>
          </a:xfrm>
        </p:spPr>
        <p:txBody>
          <a:bodyPr>
            <a:normAutofit/>
          </a:bodyPr>
          <a:lstStyle/>
          <a:p>
            <a:r>
              <a:rPr lang="en-US" sz="2400" spc="530">
                <a:solidFill>
                  <a:schemeClr val="tx1">
                    <a:lumMod val="75000"/>
                    <a:lumOff val="25000"/>
                  </a:schemeClr>
                </a:solidFill>
                <a:ea typeface="+mj-lt"/>
                <a:cs typeface="+mj-lt"/>
              </a:rPr>
              <a:t> </a:t>
            </a:r>
          </a:p>
        </p:txBody>
      </p:sp>
      <p:graphicFrame>
        <p:nvGraphicFramePr>
          <p:cNvPr id="16" name="Diagram 15">
            <a:extLst>
              <a:ext uri="{FF2B5EF4-FFF2-40B4-BE49-F238E27FC236}">
                <a16:creationId xmlns:a16="http://schemas.microsoft.com/office/drawing/2014/main" id="{14284205-42BC-1A06-4BB7-9F12B635EF01}"/>
              </a:ext>
            </a:extLst>
          </p:cNvPr>
          <p:cNvGraphicFramePr/>
          <p:nvPr>
            <p:extLst>
              <p:ext uri="{D42A27DB-BD31-4B8C-83A1-F6EECF244321}">
                <p14:modId xmlns:p14="http://schemas.microsoft.com/office/powerpoint/2010/main" val="2406890494"/>
              </p:ext>
            </p:extLst>
          </p:nvPr>
        </p:nvGraphicFramePr>
        <p:xfrm>
          <a:off x="1472241" y="6211018"/>
          <a:ext cx="10052649" cy="344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3">
            <a:extLst>
              <a:ext uri="{FF2B5EF4-FFF2-40B4-BE49-F238E27FC236}">
                <a16:creationId xmlns:a16="http://schemas.microsoft.com/office/drawing/2014/main" id="{1CCF5480-340C-15FA-EB52-D6DC2A12F4F1}"/>
              </a:ext>
            </a:extLst>
          </p:cNvPr>
          <p:cNvPicPr>
            <a:picLocks noGrp="1" noChangeAspect="1"/>
          </p:cNvPicPr>
          <p:nvPr>
            <p:ph idx="1"/>
          </p:nvPr>
        </p:nvPicPr>
        <p:blipFill>
          <a:blip r:embed="rId8"/>
          <a:stretch>
            <a:fillRect/>
          </a:stretch>
        </p:blipFill>
        <p:spPr>
          <a:xfrm>
            <a:off x="292720" y="195532"/>
            <a:ext cx="561287" cy="56829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8E41BF5-E4DB-0055-0418-DAAD312EC171}"/>
              </a:ext>
            </a:extLst>
          </p:cNvPr>
          <p:cNvPicPr>
            <a:picLocks noChangeAspect="1"/>
          </p:cNvPicPr>
          <p:nvPr/>
        </p:nvPicPr>
        <p:blipFill>
          <a:blip r:embed="rId9"/>
          <a:stretch>
            <a:fillRect/>
          </a:stretch>
        </p:blipFill>
        <p:spPr>
          <a:xfrm>
            <a:off x="1517905" y="125193"/>
            <a:ext cx="9914770" cy="59184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97D3D983-4F4F-4D4B-E178-2B3FD31B5217}"/>
              </a:ext>
            </a:extLst>
          </p:cNvPr>
          <p:cNvSpPr/>
          <p:nvPr/>
        </p:nvSpPr>
        <p:spPr>
          <a:xfrm>
            <a:off x="1839958" y="3177743"/>
            <a:ext cx="2351995" cy="1266335"/>
          </a:xfrm>
          <a:prstGeom prst="rect">
            <a:avLst/>
          </a:prstGeom>
          <a:noFill/>
          <a:ln w="3175">
            <a:solidFill>
              <a:srgbClr val="00B050"/>
            </a:solidFill>
          </a:ln>
          <a:effectLst>
            <a:glow rad="63500">
              <a:srgbClr val="00B05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a:extLst>
              <a:ext uri="{FF2B5EF4-FFF2-40B4-BE49-F238E27FC236}">
                <a16:creationId xmlns:a16="http://schemas.microsoft.com/office/drawing/2014/main" id="{7CFDB5B3-20C5-F2CC-A4AB-ADB935F0BB1B}"/>
              </a:ext>
            </a:extLst>
          </p:cNvPr>
          <p:cNvSpPr/>
          <p:nvPr/>
        </p:nvSpPr>
        <p:spPr>
          <a:xfrm>
            <a:off x="9080680" y="1915644"/>
            <a:ext cx="2351995" cy="1266335"/>
          </a:xfrm>
          <a:prstGeom prst="rect">
            <a:avLst/>
          </a:prstGeom>
          <a:noFill/>
          <a:ln w="3175">
            <a:solidFill>
              <a:srgbClr val="C00000"/>
            </a:solidFill>
          </a:ln>
          <a:effectLst>
            <a:glow rad="63500">
              <a:srgbClr val="C0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3" name="Rectangle 2">
            <a:extLst>
              <a:ext uri="{FF2B5EF4-FFF2-40B4-BE49-F238E27FC236}">
                <a16:creationId xmlns:a16="http://schemas.microsoft.com/office/drawing/2014/main" id="{24818FD7-A8DA-C27E-E618-634D157364BE}"/>
              </a:ext>
            </a:extLst>
          </p:cNvPr>
          <p:cNvSpPr/>
          <p:nvPr/>
        </p:nvSpPr>
        <p:spPr>
          <a:xfrm>
            <a:off x="292719" y="763822"/>
            <a:ext cx="561287" cy="6094178"/>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21691760"/>
      </p:ext>
    </p:extLst>
  </p:cSld>
  <p:clrMapOvr>
    <a:masterClrMapping/>
  </p:clrMapOvr>
</p:sld>
</file>

<file path=ppt/theme/theme1.xml><?xml version="1.0" encoding="utf-8"?>
<a:theme xmlns:a="http://schemas.openxmlformats.org/drawingml/2006/main" name="LimelightVTI">
  <a:themeElements>
    <a:clrScheme name="AnalogousFromLightSeedLeftStep">
      <a:dk1>
        <a:srgbClr val="000000"/>
      </a:dk1>
      <a:lt1>
        <a:srgbClr val="FFFFFF"/>
      </a:lt1>
      <a:dk2>
        <a:srgbClr val="242841"/>
      </a:dk2>
      <a:lt2>
        <a:srgbClr val="E8E7E2"/>
      </a:lt2>
      <a:accent1>
        <a:srgbClr val="8F97CE"/>
      </a:accent1>
      <a:accent2>
        <a:srgbClr val="76A0C3"/>
      </a:accent2>
      <a:accent3>
        <a:srgbClr val="7AAEAF"/>
      </a:accent3>
      <a:accent4>
        <a:srgbClr val="6BB196"/>
      </a:accent4>
      <a:accent5>
        <a:srgbClr val="77AF82"/>
      </a:accent5>
      <a:accent6>
        <a:srgbClr val="7AB16B"/>
      </a:accent6>
      <a:hlink>
        <a:srgbClr val="8B8354"/>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LimelightVTI</vt:lpstr>
      <vt:lpstr>Canadian employment trends</vt:lpstr>
      <vt:lpstr>Meet the team</vt:lpstr>
      <vt:lpstr>DATASET </vt:lpstr>
      <vt:lpstr>PowerPoint Presentation</vt:lpstr>
      <vt:lpstr>                 Data cleaning and Preprocessing</vt:lpstr>
      <vt:lpstr>Methodology</vt:lpstr>
      <vt:lpstr> </vt:lpstr>
      <vt:lpstr> </vt:lpstr>
      <vt:lpstr> </vt:lpstr>
      <vt:lpstr> </vt:lpstr>
      <vt:lpstr> </vt:lpstr>
      <vt:lpstr> </vt:lpstr>
      <vt:lpstr> </vt:lpstr>
      <vt:lpstr>PowerPoint Presentation</vt:lpstr>
      <vt:lpstr>Hypothesis Testing</vt:lpstr>
      <vt:lpstr>Hypothesis Testing</vt:lpstr>
      <vt:lpstr>Hypothesis Testing</vt:lpstr>
      <vt:lpstr>Hypothesis Testing</vt:lpstr>
      <vt:lpstr>Insights | Recommendations</vt:lpstr>
      <vt:lpstr>Insights | Recommendations</vt:lpstr>
      <vt:lpstr>Insights |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Canadian Labor market trends</dc:title>
  <dc:creator>Santhosh Narapareddy</dc:creator>
  <cp:revision>1</cp:revision>
  <dcterms:created xsi:type="dcterms:W3CDTF">2023-11-09T03:34:46Z</dcterms:created>
  <dcterms:modified xsi:type="dcterms:W3CDTF">2023-11-24T17:45:04Z</dcterms:modified>
</cp:coreProperties>
</file>